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4" r:id="rId2"/>
    <p:sldId id="345" r:id="rId3"/>
    <p:sldId id="33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van der Meij" initials="PvdM" lastIdx="6" clrIdx="0">
    <p:extLst>
      <p:ext uri="{19B8F6BF-5375-455C-9EA6-DF929625EA0E}">
        <p15:presenceInfo xmlns:p15="http://schemas.microsoft.com/office/powerpoint/2012/main" userId="S-1-5-21-1419356253-214975023-849764331-83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A7F2-5899-4E49-B6EF-17F82D1CE02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769AB-1C67-48CF-BEDD-42C9C96EB2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1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0C78-8431-46C0-8D05-4C24519C813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6703-902D-4575-8756-B5C6079C94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ieren.nibud.nl/geldtypetes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kaart&#10;&#10;Automatisch gegenereerde beschrijving">
            <a:extLst>
              <a:ext uri="{FF2B5EF4-FFF2-40B4-BE49-F238E27FC236}">
                <a16:creationId xmlns:a16="http://schemas.microsoft.com/office/drawing/2014/main" id="{D5CAC975-BEAC-4966-A46D-6F64D5FF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t="-74" r="-1144" b="74"/>
          <a:stretch/>
        </p:blipFill>
        <p:spPr>
          <a:xfrm>
            <a:off x="-51829" y="908720"/>
            <a:ext cx="9088325" cy="58484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045593" y="1215776"/>
            <a:ext cx="1750543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Ga naar de</a:t>
            </a:r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4901" t="24080" r="35150" b="29840"/>
          <a:stretch/>
        </p:blipFill>
        <p:spPr>
          <a:xfrm>
            <a:off x="251520" y="1844824"/>
            <a:ext cx="4804357" cy="277008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Rechte verbindingslijn met pijl 6"/>
          <p:cNvCxnSpPr/>
          <p:nvPr/>
        </p:nvCxnSpPr>
        <p:spPr>
          <a:xfrm flipH="1">
            <a:off x="3314965" y="1487280"/>
            <a:ext cx="673918" cy="6095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703832" y="2094467"/>
            <a:ext cx="20427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Vul deze in</a:t>
            </a:r>
            <a:r>
              <a:rPr lang="nl-NL" sz="2400" dirty="0">
                <a:solidFill>
                  <a:srgbClr val="00B0F0"/>
                </a:solidFill>
                <a:latin typeface="Bebas Neue" panose="020B0606020202050201" pitchFamily="34" charset="0"/>
              </a:rPr>
              <a:t>!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3347864" y="2310491"/>
            <a:ext cx="1269290" cy="1098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296153" y="3174067"/>
            <a:ext cx="4668335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Maak een screenshot van de uitkomst en sla deze </a:t>
            </a:r>
            <a:r>
              <a:rPr lang="nl-NL" sz="2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op </a:t>
            </a:r>
            <a:r>
              <a:rPr lang="nl-NL" sz="240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op</a:t>
            </a:r>
            <a:r>
              <a:rPr lang="nl-NL" sz="2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je telefoon of laptop</a:t>
            </a:r>
            <a:r>
              <a:rPr lang="nl-NL" sz="2400" dirty="0" smtClean="0">
                <a:solidFill>
                  <a:srgbClr val="FF3399"/>
                </a:solidFill>
                <a:latin typeface="Bebas Neue" panose="020B0606020202050201" pitchFamily="34" charset="0"/>
              </a:rPr>
              <a:t>!</a:t>
            </a:r>
            <a:endParaRPr lang="nl-NL" sz="2400" dirty="0">
              <a:solidFill>
                <a:srgbClr val="FF3399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919856" y="2598523"/>
            <a:ext cx="12184" cy="4704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00514292-7336-4164-A4CF-EA1CA69F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" y="91488"/>
            <a:ext cx="9136552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nl-NL" altLang="nl-NL" sz="24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	</a:t>
            </a:r>
            <a:r>
              <a:rPr lang="nl-NL" altLang="nl-NL" sz="36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2.1 HU</a:t>
            </a:r>
            <a:r>
              <a:rPr lang="nl-NL" altLang="nl-NL" sz="3600" b="1" dirty="0">
                <a:solidFill>
                  <a:srgbClr val="00B0F0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!</a:t>
            </a:r>
            <a:r>
              <a:rPr lang="nl-NL" altLang="nl-NL" sz="36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SWERKOPDRACHT</a:t>
            </a:r>
            <a:r>
              <a:rPr lang="nl-NL" altLang="nl-NL" sz="3600" b="1" dirty="0">
                <a:solidFill>
                  <a:srgbClr val="FF3399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Bebas Neue" panose="020B0606020202050201"/>
              </a:rPr>
              <a:t>	</a:t>
            </a:r>
            <a:r>
              <a:rPr lang="nl-NL" sz="2400" b="1" dirty="0">
                <a:solidFill>
                  <a:schemeClr val="bg1"/>
                </a:solidFill>
                <a:latin typeface="Bebas Neue" panose="020B0606020202050201"/>
              </a:rPr>
              <a:t>SH</a:t>
            </a:r>
            <a:r>
              <a:rPr lang="nl-NL" sz="2400" b="1" dirty="0">
                <a:solidFill>
                  <a:srgbClr val="00B0F0"/>
                </a:solidFill>
                <a:latin typeface="Bebas Neue" panose="020B0606020202050201"/>
              </a:rPr>
              <a:t>!</a:t>
            </a:r>
            <a:r>
              <a:rPr lang="nl-NL" sz="2400" b="1" dirty="0">
                <a:solidFill>
                  <a:schemeClr val="bg1"/>
                </a:solidFill>
                <a:latin typeface="Bebas Neue" panose="020B0606020202050201"/>
              </a:rPr>
              <a:t>TZOO</a:t>
            </a:r>
            <a:r>
              <a:rPr lang="nl-NL" sz="2400" b="1" dirty="0">
                <a:solidFill>
                  <a:srgbClr val="FF3399"/>
                </a:solidFill>
                <a:latin typeface="Bebas Neue" panose="020B0606020202050201"/>
              </a:rPr>
              <a:t>i</a:t>
            </a:r>
            <a:r>
              <a:rPr lang="nl-NL" sz="3600" b="1" dirty="0">
                <a:solidFill>
                  <a:srgbClr val="FF3399"/>
                </a:solidFill>
                <a:latin typeface="Bebas Neue" panose="020B0606020202050201"/>
              </a:rPr>
              <a:t> 				</a:t>
            </a:r>
            <a:r>
              <a:rPr lang="nl-NL" sz="800" b="1" dirty="0">
                <a:solidFill>
                  <a:schemeClr val="bg1"/>
                </a:solidFill>
                <a:latin typeface="Bebas Neue" panose="020B0606020202050201"/>
              </a:rPr>
              <a:t>Shitzooi is een project van Stichting Kocon</a:t>
            </a:r>
          </a:p>
        </p:txBody>
      </p:sp>
    </p:spTree>
    <p:extLst>
      <p:ext uri="{BB962C8B-B14F-4D97-AF65-F5344CB8AC3E}">
        <p14:creationId xmlns:p14="http://schemas.microsoft.com/office/powerpoint/2010/main" val="23119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kaart&#10;&#10;Automatisch gegenereerde beschrijving">
            <a:extLst>
              <a:ext uri="{FF2B5EF4-FFF2-40B4-BE49-F238E27FC236}">
                <a16:creationId xmlns:a16="http://schemas.microsoft.com/office/drawing/2014/main" id="{AE89BA0B-5866-4694-8D18-F91777E3F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t="-74" r="-1144" b="74"/>
          <a:stretch/>
        </p:blipFill>
        <p:spPr>
          <a:xfrm>
            <a:off x="16240" y="880418"/>
            <a:ext cx="8993185" cy="5787201"/>
          </a:xfrm>
          <a:prstGeom prst="rect">
            <a:avLst/>
          </a:prstGeom>
          <a:ln>
            <a:noFill/>
          </a:ln>
        </p:spPr>
      </p:pic>
      <p:sp>
        <p:nvSpPr>
          <p:cNvPr id="19" name="Tekstvak 18"/>
          <p:cNvSpPr txBox="1"/>
          <p:nvPr/>
        </p:nvSpPr>
        <p:spPr>
          <a:xfrm>
            <a:off x="107504" y="1725819"/>
            <a:ext cx="5688632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Je weet nu welk geldtype je bent.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Bedenk </a:t>
            </a:r>
            <a:r>
              <a:rPr lang="nl-NL" sz="2400" dirty="0">
                <a:solidFill>
                  <a:srgbClr val="00B0F0"/>
                </a:solidFill>
                <a:latin typeface="Bebas Neue" panose="020B0606020202050201" pitchFamily="34" charset="0"/>
              </a:rPr>
              <a:t>2</a:t>
            </a:r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 voor- en </a:t>
            </a:r>
            <a:r>
              <a:rPr lang="nl-NL" sz="2400" dirty="0">
                <a:solidFill>
                  <a:srgbClr val="00B0F0"/>
                </a:solidFill>
                <a:latin typeface="Bebas Neue" panose="020B0606020202050201" pitchFamily="34" charset="0"/>
              </a:rPr>
              <a:t>2 </a:t>
            </a:r>
            <a:r>
              <a:rPr lang="nl-NL" sz="2400" dirty="0">
                <a:solidFill>
                  <a:schemeClr val="bg1"/>
                </a:solidFill>
                <a:latin typeface="Bebas Neue" panose="020B0606020202050201" pitchFamily="34" charset="0"/>
              </a:rPr>
              <a:t>nadelen van jouw geldtype.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Maak een Word-documentje en sla ze daarin op</a:t>
            </a:r>
            <a:r>
              <a:rPr lang="nl-NL" sz="2400" dirty="0" smtClean="0">
                <a:solidFill>
                  <a:srgbClr val="FF3399"/>
                </a:solidFill>
                <a:latin typeface="Bebas Neue" panose="020B0606020202050201" pitchFamily="34" charset="0"/>
              </a:rPr>
              <a:t>!</a:t>
            </a:r>
            <a:endParaRPr lang="nl-NL" sz="2400" dirty="0">
              <a:solidFill>
                <a:srgbClr val="FF3399"/>
              </a:solidFill>
              <a:latin typeface="Bebas Neue" panose="020B0606020202050201" pitchFamily="34" charset="0"/>
            </a:endParaRPr>
          </a:p>
        </p:txBody>
      </p:sp>
      <p:pic>
        <p:nvPicPr>
          <p:cNvPr id="21" name="Picture 2" descr="Piggybank">
            <a:extLst>
              <a:ext uri="{FF2B5EF4-FFF2-40B4-BE49-F238E27FC236}">
                <a16:creationId xmlns:a16="http://schemas.microsoft.com/office/drawing/2014/main" id="{1EA3AABE-806F-4A19-B7AF-114C9761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7388"/>
            <a:ext cx="1784972" cy="17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dget free icon">
            <a:extLst>
              <a:ext uri="{FF2B5EF4-FFF2-40B4-BE49-F238E27FC236}">
                <a16:creationId xmlns:a16="http://schemas.microsoft.com/office/drawing/2014/main" id="{B8B59987-196E-41EA-802F-DE0298B0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58796"/>
            <a:ext cx="1599636" cy="15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Panic free icon">
            <a:extLst>
              <a:ext uri="{FF2B5EF4-FFF2-40B4-BE49-F238E27FC236}">
                <a16:creationId xmlns:a16="http://schemas.microsoft.com/office/drawing/2014/main" id="{858F5AF2-0E0B-4464-B756-618C837A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85548"/>
            <a:ext cx="1599636" cy="15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Money bag free icon">
            <a:extLst>
              <a:ext uri="{FF2B5EF4-FFF2-40B4-BE49-F238E27FC236}">
                <a16:creationId xmlns:a16="http://schemas.microsoft.com/office/drawing/2014/main" id="{4F734F12-D92F-421F-9D4C-A8D16D17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60" y="3485547"/>
            <a:ext cx="1599637" cy="15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Bebas Neue" panose="020B0606020202050201"/>
              </a:rPr>
              <a:t>	</a:t>
            </a:r>
            <a:r>
              <a:rPr lang="nl-NL" sz="2400" b="1" dirty="0">
                <a:solidFill>
                  <a:schemeClr val="bg1"/>
                </a:solidFill>
                <a:latin typeface="Bebas Neue" panose="020B0606020202050201"/>
              </a:rPr>
              <a:t>SH</a:t>
            </a:r>
            <a:r>
              <a:rPr lang="nl-NL" sz="2400" b="1" dirty="0">
                <a:solidFill>
                  <a:srgbClr val="00B0F0"/>
                </a:solidFill>
                <a:latin typeface="Bebas Neue" panose="020B0606020202050201"/>
              </a:rPr>
              <a:t>!</a:t>
            </a:r>
            <a:r>
              <a:rPr lang="nl-NL" sz="2400" b="1" dirty="0">
                <a:solidFill>
                  <a:schemeClr val="bg1"/>
                </a:solidFill>
                <a:latin typeface="Bebas Neue" panose="020B0606020202050201"/>
              </a:rPr>
              <a:t>TZOO</a:t>
            </a:r>
            <a:r>
              <a:rPr lang="nl-NL" sz="2400" b="1" dirty="0">
                <a:solidFill>
                  <a:srgbClr val="FF3399"/>
                </a:solidFill>
                <a:latin typeface="Bebas Neue" panose="020B0606020202050201"/>
              </a:rPr>
              <a:t>i</a:t>
            </a:r>
            <a:r>
              <a:rPr lang="nl-NL" sz="3600" b="1" dirty="0">
                <a:solidFill>
                  <a:srgbClr val="FF3399"/>
                </a:solidFill>
                <a:latin typeface="Bebas Neue" panose="020B0606020202050201"/>
              </a:rPr>
              <a:t> 				</a:t>
            </a:r>
            <a:r>
              <a:rPr lang="nl-NL" sz="800" b="1" dirty="0">
                <a:solidFill>
                  <a:schemeClr val="bg1"/>
                </a:solidFill>
                <a:latin typeface="Bebas Neue" panose="020B0606020202050201"/>
              </a:rPr>
              <a:t>Shitzooi is een project van Stichting Kocon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0514292-7336-4164-A4CF-EA1CA69F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6632"/>
            <a:ext cx="9144001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nl-NL" altLang="nl-NL" sz="24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	</a:t>
            </a:r>
            <a:r>
              <a:rPr lang="nl-NL" altLang="nl-NL" sz="36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2.2 HU</a:t>
            </a:r>
            <a:r>
              <a:rPr lang="nl-NL" altLang="nl-NL" sz="3600" b="1" dirty="0">
                <a:solidFill>
                  <a:srgbClr val="00B0F0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!</a:t>
            </a:r>
            <a:r>
              <a:rPr lang="nl-NL" altLang="nl-NL" sz="36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SWERKOPDRACHT</a:t>
            </a:r>
            <a:r>
              <a:rPr lang="nl-NL" altLang="nl-NL" sz="3600" b="1" dirty="0">
                <a:solidFill>
                  <a:srgbClr val="FF3399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!</a:t>
            </a:r>
          </a:p>
        </p:txBody>
      </p:sp>
      <p:sp>
        <p:nvSpPr>
          <p:cNvPr id="2" name="Rechthoek 1"/>
          <p:cNvSpPr/>
          <p:nvPr/>
        </p:nvSpPr>
        <p:spPr>
          <a:xfrm>
            <a:off x="12773" y="5195250"/>
            <a:ext cx="9140315" cy="538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655F793-EF53-4D5C-B91F-4CD7910B7EDF}"/>
              </a:ext>
            </a:extLst>
          </p:cNvPr>
          <p:cNvSpPr txBox="1"/>
          <p:nvPr/>
        </p:nvSpPr>
        <p:spPr>
          <a:xfrm>
            <a:off x="755576" y="5261138"/>
            <a:ext cx="1784971" cy="40011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Bebas Neue" panose="020B0606020202050201" pitchFamily="34" charset="0"/>
              </a:rPr>
              <a:t>Superspaarder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9BEA204-AF51-40C2-9AB7-0801FC4FC198}"/>
              </a:ext>
            </a:extLst>
          </p:cNvPr>
          <p:cNvSpPr txBox="1"/>
          <p:nvPr/>
        </p:nvSpPr>
        <p:spPr>
          <a:xfrm>
            <a:off x="3131840" y="5261138"/>
            <a:ext cx="1492256" cy="40011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Bebas Neue" panose="020B0606020202050201" pitchFamily="34" charset="0"/>
              </a:rPr>
              <a:t>Geldchaoot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DD981CA-B4EE-4070-911D-BBE83A97BFC6}"/>
              </a:ext>
            </a:extLst>
          </p:cNvPr>
          <p:cNvSpPr txBox="1"/>
          <p:nvPr/>
        </p:nvSpPr>
        <p:spPr>
          <a:xfrm>
            <a:off x="5148064" y="5261138"/>
            <a:ext cx="1428608" cy="40011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Bebas Neue" panose="020B0606020202050201" pitchFamily="34" charset="0"/>
              </a:rPr>
              <a:t>Big Spender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F600522-867D-4555-88BE-FAEAC050971C}"/>
              </a:ext>
            </a:extLst>
          </p:cNvPr>
          <p:cNvSpPr txBox="1"/>
          <p:nvPr/>
        </p:nvSpPr>
        <p:spPr>
          <a:xfrm>
            <a:off x="7164288" y="5261138"/>
            <a:ext cx="1784971" cy="40011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Bebas Neue" panose="020B0606020202050201" pitchFamily="34" charset="0"/>
              </a:rPr>
              <a:t>Rekenmaster</a:t>
            </a:r>
          </a:p>
        </p:txBody>
      </p:sp>
    </p:spTree>
    <p:extLst>
      <p:ext uri="{BB962C8B-B14F-4D97-AF65-F5344CB8AC3E}">
        <p14:creationId xmlns:p14="http://schemas.microsoft.com/office/powerpoint/2010/main" val="26091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1CD7EFF-74F4-4C31-BE1C-0928764C8BDF}"/>
              </a:ext>
            </a:extLst>
          </p:cNvPr>
          <p:cNvSpPr/>
          <p:nvPr/>
        </p:nvSpPr>
        <p:spPr>
          <a:xfrm>
            <a:off x="27401" y="-147801"/>
            <a:ext cx="9116599" cy="7005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8BE56271-4D48-41C4-9E67-CF0183D40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1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6870949-29DA-4318-ADCA-B217B1196E5E}"/>
              </a:ext>
            </a:extLst>
          </p:cNvPr>
          <p:cNvSpPr/>
          <p:nvPr/>
        </p:nvSpPr>
        <p:spPr>
          <a:xfrm>
            <a:off x="4499991" y="-147801"/>
            <a:ext cx="4644009" cy="7005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5"/>
          <p:cNvSpPr>
            <a:spLocks noChangeArrowheads="1"/>
          </p:cNvSpPr>
          <p:nvPr/>
        </p:nvSpPr>
        <p:spPr bwMode="auto">
          <a:xfrm>
            <a:off x="347531" y="404664"/>
            <a:ext cx="8769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nl-NL" altLang="nl-NL" sz="2800" b="1" dirty="0">
                <a:solidFill>
                  <a:srgbClr val="002060"/>
                </a:solidFill>
                <a:latin typeface="+mn-lt"/>
                <a:ea typeface="Geneva"/>
                <a:cs typeface="Gisha" pitchFamily="34" charset="-79"/>
              </a:rPr>
              <a:t>2.3. Huiswerkopdracht</a:t>
            </a:r>
            <a:endParaRPr lang="nl-NL" altLang="nl-NL" sz="4000" dirty="0">
              <a:solidFill>
                <a:srgbClr val="FF0000"/>
              </a:solidFill>
              <a:latin typeface="+mn-lt"/>
              <a:ea typeface="Geneva"/>
              <a:cs typeface="Gisha" pitchFamily="34" charset="-79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9462D1-5691-4390-A869-4871D518573D}"/>
              </a:ext>
            </a:extLst>
          </p:cNvPr>
          <p:cNvSpPr txBox="1"/>
          <p:nvPr/>
        </p:nvSpPr>
        <p:spPr>
          <a:xfrm>
            <a:off x="4824864" y="1178743"/>
            <a:ext cx="4320480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nl-NL" sz="2000" dirty="0">
              <a:solidFill>
                <a:schemeClr val="bg1"/>
              </a:solidFill>
              <a:latin typeface="Product Sans" panose="020B0403030502040203" pitchFamily="34" charset="0"/>
            </a:endParaRPr>
          </a:p>
          <a:p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Wat vind jij de twee belangrijkste specificaties als je een telefoon koopt?</a:t>
            </a:r>
          </a:p>
          <a:p>
            <a:endParaRPr lang="nl-NL" sz="2200" dirty="0">
              <a:solidFill>
                <a:schemeClr val="bg1"/>
              </a:solidFill>
              <a:latin typeface="Bebas Neue" panose="020B0606020202050201"/>
            </a:endParaRPr>
          </a:p>
          <a:p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de look</a:t>
            </a:r>
            <a:br>
              <a:rPr lang="nl-NL" sz="2200" dirty="0">
                <a:solidFill>
                  <a:schemeClr val="bg1"/>
                </a:solidFill>
                <a:latin typeface="Bebas Neue" panose="020B0606020202050201"/>
              </a:rPr>
            </a:br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de kwaliteit van de camera</a:t>
            </a:r>
            <a:br>
              <a:rPr lang="nl-NL" sz="2200" dirty="0">
                <a:solidFill>
                  <a:schemeClr val="bg1"/>
                </a:solidFill>
                <a:latin typeface="Bebas Neue" panose="020B0606020202050201"/>
              </a:rPr>
            </a:br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de grootte van het scherm</a:t>
            </a:r>
          </a:p>
          <a:p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de opslagruimte</a:t>
            </a:r>
            <a:br>
              <a:rPr lang="nl-NL" sz="2200" dirty="0">
                <a:solidFill>
                  <a:schemeClr val="bg1"/>
                </a:solidFill>
                <a:latin typeface="Bebas Neue" panose="020B0606020202050201"/>
              </a:rPr>
            </a:br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de grootte van de bundel</a:t>
            </a:r>
          </a:p>
          <a:p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de accuduur</a:t>
            </a:r>
            <a:br>
              <a:rPr lang="nl-NL" sz="2200" dirty="0">
                <a:solidFill>
                  <a:schemeClr val="bg1"/>
                </a:solidFill>
                <a:latin typeface="Bebas Neue" panose="020B0606020202050201"/>
              </a:rPr>
            </a:br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0  anders, namelijk ………</a:t>
            </a:r>
          </a:p>
          <a:p>
            <a:endParaRPr lang="nl-NL" sz="2200" dirty="0">
              <a:solidFill>
                <a:schemeClr val="bg1"/>
              </a:solidFill>
              <a:latin typeface="Bebas Neue" panose="020B0606020202050201"/>
            </a:endParaRPr>
          </a:p>
          <a:p>
            <a:r>
              <a:rPr lang="nl-NL" sz="2200" dirty="0">
                <a:solidFill>
                  <a:schemeClr val="bg1"/>
                </a:solidFill>
                <a:latin typeface="Bebas Neue" panose="020B0606020202050201"/>
              </a:rPr>
              <a:t>Sla je antwoorden </a:t>
            </a:r>
            <a:r>
              <a:rPr lang="nl-NL" sz="2200" dirty="0" smtClean="0">
                <a:solidFill>
                  <a:schemeClr val="bg1"/>
                </a:solidFill>
                <a:latin typeface="Bebas Neue" panose="020B0606020202050201"/>
              </a:rPr>
              <a:t>ook op in het Word-documentje</a:t>
            </a:r>
            <a:r>
              <a:rPr lang="nl-NL" sz="2200" dirty="0" smtClean="0">
                <a:solidFill>
                  <a:srgbClr val="FF3399"/>
                </a:solidFill>
                <a:latin typeface="Bebas Neue" panose="020B0606020202050201"/>
              </a:rPr>
              <a:t>!</a:t>
            </a:r>
            <a:endParaRPr lang="nl-NL" sz="2200" dirty="0">
              <a:solidFill>
                <a:srgbClr val="FF3399"/>
              </a:solidFill>
              <a:latin typeface="Bebas Neue" panose="020B0606020202050201"/>
            </a:endParaRPr>
          </a:p>
          <a:p>
            <a:endParaRPr lang="nl-NL" sz="2000" dirty="0">
              <a:solidFill>
                <a:schemeClr val="bg1"/>
              </a:solidFill>
              <a:latin typeface="Product Sans" panose="020B0403030502040203" pitchFamily="34" charset="0"/>
            </a:endParaRPr>
          </a:p>
        </p:txBody>
      </p:sp>
      <p:pic>
        <p:nvPicPr>
          <p:cNvPr id="12" name="Picture 2" descr="bol.com | Apple iPhone 7 - 128GB - Zilver | Apple iphone, Iphone, Iphone 8">
            <a:extLst>
              <a:ext uri="{FF2B5EF4-FFF2-40B4-BE49-F238E27FC236}">
                <a16:creationId xmlns:a16="http://schemas.microsoft.com/office/drawing/2014/main" id="{77AF1564-57C8-43C2-B926-D041CF0D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7" y="746603"/>
            <a:ext cx="2769602" cy="55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-36512" y="6021288"/>
            <a:ext cx="91805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Bebas Neue" panose="020B0606020202050201"/>
              </a:rPr>
              <a:t>	</a:t>
            </a:r>
            <a:r>
              <a:rPr lang="nl-NL" sz="2400" b="1" dirty="0">
                <a:solidFill>
                  <a:schemeClr val="bg1"/>
                </a:solidFill>
                <a:latin typeface="Bebas Neue" panose="020B0606020202050201"/>
              </a:rPr>
              <a:t>SH</a:t>
            </a:r>
            <a:r>
              <a:rPr lang="nl-NL" sz="2400" b="1" dirty="0">
                <a:solidFill>
                  <a:srgbClr val="00B0F0"/>
                </a:solidFill>
                <a:latin typeface="Bebas Neue" panose="020B0606020202050201"/>
              </a:rPr>
              <a:t>!</a:t>
            </a:r>
            <a:r>
              <a:rPr lang="nl-NL" sz="2400" b="1" dirty="0">
                <a:solidFill>
                  <a:schemeClr val="bg1"/>
                </a:solidFill>
                <a:latin typeface="Bebas Neue" panose="020B0606020202050201"/>
              </a:rPr>
              <a:t>TZOO</a:t>
            </a:r>
            <a:r>
              <a:rPr lang="nl-NL" sz="2400" b="1" dirty="0">
                <a:solidFill>
                  <a:srgbClr val="FF3399"/>
                </a:solidFill>
                <a:latin typeface="Bebas Neue" panose="020B0606020202050201"/>
              </a:rPr>
              <a:t>i</a:t>
            </a:r>
            <a:r>
              <a:rPr lang="nl-NL" sz="3600" b="1" dirty="0">
                <a:solidFill>
                  <a:srgbClr val="FF3399"/>
                </a:solidFill>
                <a:latin typeface="Bebas Neue" panose="020B0606020202050201"/>
              </a:rPr>
              <a:t> 				</a:t>
            </a:r>
            <a:r>
              <a:rPr lang="nl-NL" sz="800" b="1" dirty="0">
                <a:solidFill>
                  <a:schemeClr val="bg1"/>
                </a:solidFill>
                <a:latin typeface="Bebas Neue" panose="020B0606020202050201"/>
              </a:rPr>
              <a:t>Shitzooi is een project van Stichting Kocon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0514292-7336-4164-A4CF-EA1CA69F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16632"/>
            <a:ext cx="9144001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nl-NL" altLang="nl-NL" sz="24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	</a:t>
            </a:r>
            <a:r>
              <a:rPr lang="nl-NL" altLang="nl-NL" sz="36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2.3 HU</a:t>
            </a:r>
            <a:r>
              <a:rPr lang="nl-NL" altLang="nl-NL" sz="3600" b="1" dirty="0">
                <a:solidFill>
                  <a:srgbClr val="00B0F0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!</a:t>
            </a:r>
            <a:r>
              <a:rPr lang="nl-NL" altLang="nl-NL" sz="3600" b="1" dirty="0">
                <a:solidFill>
                  <a:schemeClr val="bg1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SWERKOPDRACHT</a:t>
            </a:r>
            <a:r>
              <a:rPr lang="nl-NL" altLang="nl-NL" sz="3600" b="1" dirty="0">
                <a:solidFill>
                  <a:srgbClr val="FF3399"/>
                </a:solidFill>
                <a:latin typeface="Bebas Neue" panose="020B0606020202050201" pitchFamily="34" charset="0"/>
                <a:ea typeface="Geneva"/>
                <a:cs typeface="Gisha" pitchFamily="34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960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167</Words>
  <Application>Microsoft Office PowerPoint</Application>
  <PresentationFormat>Diavoorstelling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Bebas Neue</vt:lpstr>
      <vt:lpstr>Calibri</vt:lpstr>
      <vt:lpstr>Geneva</vt:lpstr>
      <vt:lpstr>Gisha</vt:lpstr>
      <vt:lpstr>Product Sans</vt:lpstr>
      <vt:lpstr>Kantoorthema</vt:lpstr>
      <vt:lpstr>PowerPoint-presentatie</vt:lpstr>
      <vt:lpstr>PowerPoint-presentatie</vt:lpstr>
      <vt:lpstr>PowerPoint-presentatie</vt:lpstr>
    </vt:vector>
  </TitlesOfParts>
  <Company>RDOG Hollands Midden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Eef Hollman</dc:creator>
  <cp:lastModifiedBy>Pel van Hattum</cp:lastModifiedBy>
  <cp:revision>133</cp:revision>
  <dcterms:created xsi:type="dcterms:W3CDTF">2018-02-06T10:55:55Z</dcterms:created>
  <dcterms:modified xsi:type="dcterms:W3CDTF">2022-02-02T08:36:36Z</dcterms:modified>
</cp:coreProperties>
</file>