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9"/>
  </p:notesMasterIdLst>
  <p:sldIdLst>
    <p:sldId id="256" r:id="rId5"/>
    <p:sldId id="273" r:id="rId6"/>
    <p:sldId id="259" r:id="rId7"/>
    <p:sldId id="275" r:id="rId8"/>
    <p:sldId id="260" r:id="rId9"/>
    <p:sldId id="306" r:id="rId10"/>
    <p:sldId id="318" r:id="rId11"/>
    <p:sldId id="310" r:id="rId12"/>
    <p:sldId id="311" r:id="rId13"/>
    <p:sldId id="304" r:id="rId14"/>
    <p:sldId id="312" r:id="rId15"/>
    <p:sldId id="302" r:id="rId16"/>
    <p:sldId id="261" r:id="rId17"/>
    <p:sldId id="313" r:id="rId18"/>
    <p:sldId id="316" r:id="rId19"/>
    <p:sldId id="262" r:id="rId20"/>
    <p:sldId id="319" r:id="rId21"/>
    <p:sldId id="282" r:id="rId22"/>
    <p:sldId id="314" r:id="rId23"/>
    <p:sldId id="297" r:id="rId24"/>
    <p:sldId id="287" r:id="rId25"/>
    <p:sldId id="315" r:id="rId26"/>
    <p:sldId id="296" r:id="rId27"/>
    <p:sldId id="317" r:id="rId28"/>
  </p:sldIdLst>
  <p:sldSz cx="12192000" cy="6858000"/>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ndaardsectie" id="{071724A5-8DC2-844A-8C67-CC1418ACFDA3}">
          <p14:sldIdLst>
            <p14:sldId id="256"/>
            <p14:sldId id="273"/>
            <p14:sldId id="259"/>
            <p14:sldId id="275"/>
            <p14:sldId id="260"/>
            <p14:sldId id="306"/>
            <p14:sldId id="318"/>
            <p14:sldId id="310"/>
            <p14:sldId id="311"/>
            <p14:sldId id="304"/>
            <p14:sldId id="312"/>
            <p14:sldId id="302"/>
            <p14:sldId id="261"/>
            <p14:sldId id="313"/>
            <p14:sldId id="316"/>
            <p14:sldId id="262"/>
            <p14:sldId id="319"/>
            <p14:sldId id="282"/>
            <p14:sldId id="314"/>
            <p14:sldId id="297"/>
            <p14:sldId id="287"/>
            <p14:sldId id="315"/>
            <p14:sldId id="296"/>
            <p14:sldId id="317"/>
          </p14:sldIdLst>
        </p14:section>
      </p14:section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9E6548D-D19C-BD55-B648-BACF00740DAC}" name="Lytske van Wijngaarden" initials="Lv" userId="S::lvanwijngaarden@ggdhm.nl::99287441-ac9d-447a-9f1b-016b08f0d17f" providerId="AD"/>
  <p188:author id="{3D3DCBE2-28BE-73F4-F686-278C5F08B0C1}" name="Laura van Nierop" initials="LN" userId="S::lvannierop@ggdhm.nl::20befc2a-f8d5-4686-9ed9-a0962eeeeee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47CFFF"/>
    <a:srgbClr val="4FC3FF"/>
    <a:srgbClr val="FF3FFF"/>
    <a:srgbClr val="F5FCFF"/>
    <a:srgbClr val="296684"/>
    <a:srgbClr val="C8539F"/>
    <a:srgbClr val="E544E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A3A9F2-2CCA-26F4-1B3A-AD8BB7471119}" v="1636" dt="2026-01-08T15:21:00.352"/>
    <p1510:client id="{76F5375F-4849-42E8-8651-DCF5559E652F}" v="500" dt="2026-01-09T10:33:39.218"/>
  </p1510:revLst>
</p1510:revInfo>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Stijl, thema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D5ABB26-0587-4C30-8999-92F81FD0307C}" styleName="Geen stijl, gee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Stijl, thema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956" autoAdjust="0"/>
  </p:normalViewPr>
  <p:slideViewPr>
    <p:cSldViewPr snapToGrid="0">
      <p:cViewPr varScale="1">
        <p:scale>
          <a:sx n="95" d="100"/>
          <a:sy n="95" d="100"/>
        </p:scale>
        <p:origin x="115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van Nierop" userId="S::lvannierop@ggdhm.nl::20befc2a-f8d5-4686-9ed9-a0962eeeeeeb" providerId="AD" clId="Web-{5FA3A9F2-2CCA-26F4-1B3A-AD8BB7471119}"/>
    <pc:docChg chg="addSld delSld modSld sldOrd modSection">
      <pc:chgData name="Laura van Nierop" userId="S::lvannierop@ggdhm.nl::20befc2a-f8d5-4686-9ed9-a0962eeeeeeb" providerId="AD" clId="Web-{5FA3A9F2-2CCA-26F4-1B3A-AD8BB7471119}" dt="2026-01-08T15:20:50.102" v="2381"/>
      <pc:docMkLst>
        <pc:docMk/>
      </pc:docMkLst>
      <pc:sldChg chg="modNotes">
        <pc:chgData name="Laura van Nierop" userId="S::lvannierop@ggdhm.nl::20befc2a-f8d5-4686-9ed9-a0962eeeeeeb" providerId="AD" clId="Web-{5FA3A9F2-2CCA-26F4-1B3A-AD8BB7471119}" dt="2026-01-08T08:12:32.666" v="2"/>
        <pc:sldMkLst>
          <pc:docMk/>
          <pc:sldMk cId="1517119827" sldId="259"/>
        </pc:sldMkLst>
      </pc:sldChg>
      <pc:sldChg chg="delSp modSp modNotes">
        <pc:chgData name="Laura van Nierop" userId="S::lvannierop@ggdhm.nl::20befc2a-f8d5-4686-9ed9-a0962eeeeeeb" providerId="AD" clId="Web-{5FA3A9F2-2CCA-26F4-1B3A-AD8BB7471119}" dt="2026-01-08T08:16:06.897" v="143"/>
        <pc:sldMkLst>
          <pc:docMk/>
          <pc:sldMk cId="3217177436" sldId="260"/>
        </pc:sldMkLst>
        <pc:spChg chg="mod">
          <ac:chgData name="Laura van Nierop" userId="S::lvannierop@ggdhm.nl::20befc2a-f8d5-4686-9ed9-a0962eeeeeeb" providerId="AD" clId="Web-{5FA3A9F2-2CCA-26F4-1B3A-AD8BB7471119}" dt="2026-01-08T08:13:42.105" v="44" actId="20577"/>
          <ac:spMkLst>
            <pc:docMk/>
            <pc:sldMk cId="3217177436" sldId="260"/>
            <ac:spMk id="16" creationId="{1152E67B-B753-3C95-7088-FAD53C41D485}"/>
          </ac:spMkLst>
        </pc:spChg>
        <pc:spChg chg="mod">
          <ac:chgData name="Laura van Nierop" userId="S::lvannierop@ggdhm.nl::20befc2a-f8d5-4686-9ed9-a0962eeeeeeb" providerId="AD" clId="Web-{5FA3A9F2-2CCA-26F4-1B3A-AD8BB7471119}" dt="2026-01-08T08:13:44.324" v="45" actId="1076"/>
          <ac:spMkLst>
            <pc:docMk/>
            <pc:sldMk cId="3217177436" sldId="260"/>
            <ac:spMk id="17" creationId="{8E039EC1-ED80-3209-F90C-D2F50A0DF06F}"/>
          </ac:spMkLst>
        </pc:spChg>
        <pc:spChg chg="del">
          <ac:chgData name="Laura van Nierop" userId="S::lvannierop@ggdhm.nl::20befc2a-f8d5-4686-9ed9-a0962eeeeeeb" providerId="AD" clId="Web-{5FA3A9F2-2CCA-26F4-1B3A-AD8BB7471119}" dt="2026-01-08T08:12:59.745" v="4"/>
          <ac:spMkLst>
            <pc:docMk/>
            <pc:sldMk cId="3217177436" sldId="260"/>
            <ac:spMk id="28" creationId="{6525D5C4-2169-7C15-17F5-577216B3D883}"/>
          </ac:spMkLst>
        </pc:spChg>
        <pc:grpChg chg="del">
          <ac:chgData name="Laura van Nierop" userId="S::lvannierop@ggdhm.nl::20befc2a-f8d5-4686-9ed9-a0962eeeeeeb" providerId="AD" clId="Web-{5FA3A9F2-2CCA-26F4-1B3A-AD8BB7471119}" dt="2026-01-08T08:13:00.776" v="5"/>
          <ac:grpSpMkLst>
            <pc:docMk/>
            <pc:sldMk cId="3217177436" sldId="260"/>
            <ac:grpSpMk id="26" creationId="{9BD5467B-4080-C894-3608-ABBEDEAEC82D}"/>
          </ac:grpSpMkLst>
        </pc:grpChg>
      </pc:sldChg>
      <pc:sldChg chg="addSp delSp">
        <pc:chgData name="Laura van Nierop" userId="S::lvannierop@ggdhm.nl::20befc2a-f8d5-4686-9ed9-a0962eeeeeeb" providerId="AD" clId="Web-{5FA3A9F2-2CCA-26F4-1B3A-AD8BB7471119}" dt="2026-01-08T08:39:16.737" v="574"/>
        <pc:sldMkLst>
          <pc:docMk/>
          <pc:sldMk cId="2504830826" sldId="261"/>
        </pc:sldMkLst>
        <pc:spChg chg="add">
          <ac:chgData name="Laura van Nierop" userId="S::lvannierop@ggdhm.nl::20befc2a-f8d5-4686-9ed9-a0962eeeeeeb" providerId="AD" clId="Web-{5FA3A9F2-2CCA-26F4-1B3A-AD8BB7471119}" dt="2026-01-08T08:39:07.440" v="573"/>
          <ac:spMkLst>
            <pc:docMk/>
            <pc:sldMk cId="2504830826" sldId="261"/>
            <ac:spMk id="4" creationId="{E4669C9C-92BD-9059-55BA-94351E944616}"/>
          </ac:spMkLst>
        </pc:spChg>
        <pc:spChg chg="del topLvl">
          <ac:chgData name="Laura van Nierop" userId="S::lvannierop@ggdhm.nl::20befc2a-f8d5-4686-9ed9-a0962eeeeeeb" providerId="AD" clId="Web-{5FA3A9F2-2CCA-26F4-1B3A-AD8BB7471119}" dt="2026-01-08T08:38:52.939" v="570"/>
          <ac:spMkLst>
            <pc:docMk/>
            <pc:sldMk cId="2504830826" sldId="261"/>
            <ac:spMk id="5" creationId="{78B855EC-6656-EB29-5A6C-E7FDE9A6CB65}"/>
          </ac:spMkLst>
        </pc:spChg>
        <pc:spChg chg="del topLvl">
          <ac:chgData name="Laura van Nierop" userId="S::lvannierop@ggdhm.nl::20befc2a-f8d5-4686-9ed9-a0962eeeeeeb" providerId="AD" clId="Web-{5FA3A9F2-2CCA-26F4-1B3A-AD8BB7471119}" dt="2026-01-08T08:38:52.017" v="569"/>
          <ac:spMkLst>
            <pc:docMk/>
            <pc:sldMk cId="2504830826" sldId="261"/>
            <ac:spMk id="8" creationId="{F09977CE-5A49-51D5-1C06-62C26CC84DEC}"/>
          </ac:spMkLst>
        </pc:spChg>
        <pc:spChg chg="add">
          <ac:chgData name="Laura van Nierop" userId="S::lvannierop@ggdhm.nl::20befc2a-f8d5-4686-9ed9-a0962eeeeeeb" providerId="AD" clId="Web-{5FA3A9F2-2CCA-26F4-1B3A-AD8BB7471119}" dt="2026-01-08T08:39:16.737" v="574"/>
          <ac:spMkLst>
            <pc:docMk/>
            <pc:sldMk cId="2504830826" sldId="261"/>
            <ac:spMk id="15" creationId="{91BE70F1-B541-6FE3-C062-7779E0B970F4}"/>
          </ac:spMkLst>
        </pc:spChg>
        <pc:grpChg chg="del">
          <ac:chgData name="Laura van Nierop" userId="S::lvannierop@ggdhm.nl::20befc2a-f8d5-4686-9ed9-a0962eeeeeeb" providerId="AD" clId="Web-{5FA3A9F2-2CCA-26F4-1B3A-AD8BB7471119}" dt="2026-01-08T08:38:52.017" v="569"/>
          <ac:grpSpMkLst>
            <pc:docMk/>
            <pc:sldMk cId="2504830826" sldId="261"/>
            <ac:grpSpMk id="10" creationId="{DE569D63-356D-B640-0911-DDDC76EFC9FA}"/>
          </ac:grpSpMkLst>
        </pc:grpChg>
      </pc:sldChg>
      <pc:sldChg chg="delSp modSp">
        <pc:chgData name="Laura van Nierop" userId="S::lvannierop@ggdhm.nl::20befc2a-f8d5-4686-9ed9-a0962eeeeeeb" providerId="AD" clId="Web-{5FA3A9F2-2CCA-26F4-1B3A-AD8BB7471119}" dt="2026-01-08T08:55:30.594" v="1425"/>
        <pc:sldMkLst>
          <pc:docMk/>
          <pc:sldMk cId="1061910721" sldId="262"/>
        </pc:sldMkLst>
        <pc:spChg chg="del">
          <ac:chgData name="Laura van Nierop" userId="S::lvannierop@ggdhm.nl::20befc2a-f8d5-4686-9ed9-a0962eeeeeeb" providerId="AD" clId="Web-{5FA3A9F2-2CCA-26F4-1B3A-AD8BB7471119}" dt="2026-01-08T08:55:30.594" v="1425"/>
          <ac:spMkLst>
            <pc:docMk/>
            <pc:sldMk cId="1061910721" sldId="262"/>
            <ac:spMk id="3" creationId="{596BE418-BC42-661F-E9EE-37472A00A78C}"/>
          </ac:spMkLst>
        </pc:spChg>
        <pc:spChg chg="mod">
          <ac:chgData name="Laura van Nierop" userId="S::lvannierop@ggdhm.nl::20befc2a-f8d5-4686-9ed9-a0962eeeeeeb" providerId="AD" clId="Web-{5FA3A9F2-2CCA-26F4-1B3A-AD8BB7471119}" dt="2026-01-08T08:52:56.621" v="1221" actId="20577"/>
          <ac:spMkLst>
            <pc:docMk/>
            <pc:sldMk cId="1061910721" sldId="262"/>
            <ac:spMk id="16" creationId="{DF5E133A-CC78-B75A-D931-9DA6C4DBA593}"/>
          </ac:spMkLst>
        </pc:spChg>
        <pc:spChg chg="mod">
          <ac:chgData name="Laura van Nierop" userId="S::lvannierop@ggdhm.nl::20befc2a-f8d5-4686-9ed9-a0962eeeeeeb" providerId="AD" clId="Web-{5FA3A9F2-2CCA-26F4-1B3A-AD8BB7471119}" dt="2026-01-08T08:53:15.309" v="1231" actId="20577"/>
          <ac:spMkLst>
            <pc:docMk/>
            <pc:sldMk cId="1061910721" sldId="262"/>
            <ac:spMk id="17" creationId="{6A54FCC1-0223-73AD-53B4-4FD9591B24AB}"/>
          </ac:spMkLst>
        </pc:spChg>
      </pc:sldChg>
      <pc:sldChg chg="modSp">
        <pc:chgData name="Laura van Nierop" userId="S::lvannierop@ggdhm.nl::20befc2a-f8d5-4686-9ed9-a0962eeeeeeb" providerId="AD" clId="Web-{5FA3A9F2-2CCA-26F4-1B3A-AD8BB7471119}" dt="2026-01-08T14:51:18.924" v="1481" actId="20577"/>
        <pc:sldMkLst>
          <pc:docMk/>
          <pc:sldMk cId="973545605" sldId="273"/>
        </pc:sldMkLst>
        <pc:spChg chg="mod">
          <ac:chgData name="Laura van Nierop" userId="S::lvannierop@ggdhm.nl::20befc2a-f8d5-4686-9ed9-a0962eeeeeeb" providerId="AD" clId="Web-{5FA3A9F2-2CCA-26F4-1B3A-AD8BB7471119}" dt="2026-01-08T14:51:18.924" v="1481" actId="20577"/>
          <ac:spMkLst>
            <pc:docMk/>
            <pc:sldMk cId="973545605" sldId="273"/>
            <ac:spMk id="14" creationId="{08DC7C73-A6CE-28DA-E6D4-8B7F0DCCD575}"/>
          </ac:spMkLst>
        </pc:spChg>
      </pc:sldChg>
      <pc:sldChg chg="del">
        <pc:chgData name="Laura van Nierop" userId="S::lvannierop@ggdhm.nl::20befc2a-f8d5-4686-9ed9-a0962eeeeeeb" providerId="AD" clId="Web-{5FA3A9F2-2CCA-26F4-1B3A-AD8BB7471119}" dt="2026-01-08T08:55:40.610" v="1426"/>
        <pc:sldMkLst>
          <pc:docMk/>
          <pc:sldMk cId="1417198470" sldId="280"/>
        </pc:sldMkLst>
      </pc:sldChg>
      <pc:sldChg chg="modNotes">
        <pc:chgData name="Laura van Nierop" userId="S::lvannierop@ggdhm.nl::20befc2a-f8d5-4686-9ed9-a0962eeeeeeb" providerId="AD" clId="Web-{5FA3A9F2-2CCA-26F4-1B3A-AD8BB7471119}" dt="2026-01-08T08:41:26.833" v="800"/>
        <pc:sldMkLst>
          <pc:docMk/>
          <pc:sldMk cId="3593946538" sldId="282"/>
        </pc:sldMkLst>
      </pc:sldChg>
      <pc:sldChg chg="addSp delSp modSp ord">
        <pc:chgData name="Laura van Nierop" userId="S::lvannierop@ggdhm.nl::20befc2a-f8d5-4686-9ed9-a0962eeeeeeb" providerId="AD" clId="Web-{5FA3A9F2-2CCA-26F4-1B3A-AD8BB7471119}" dt="2026-01-08T15:17:03.604" v="2054"/>
        <pc:sldMkLst>
          <pc:docMk/>
          <pc:sldMk cId="1686635955" sldId="287"/>
        </pc:sldMkLst>
        <pc:spChg chg="mod">
          <ac:chgData name="Laura van Nierop" userId="S::lvannierop@ggdhm.nl::20befc2a-f8d5-4686-9ed9-a0962eeeeeeb" providerId="AD" clId="Web-{5FA3A9F2-2CCA-26F4-1B3A-AD8BB7471119}" dt="2026-01-08T08:57:39.315" v="1445" actId="1076"/>
          <ac:spMkLst>
            <pc:docMk/>
            <pc:sldMk cId="1686635955" sldId="287"/>
            <ac:spMk id="2" creationId="{DF014BD3-DD34-A59F-BE0A-4CC92AC01D2B}"/>
          </ac:spMkLst>
        </pc:spChg>
        <pc:spChg chg="add mod">
          <ac:chgData name="Laura van Nierop" userId="S::lvannierop@ggdhm.nl::20befc2a-f8d5-4686-9ed9-a0962eeeeeeb" providerId="AD" clId="Web-{5FA3A9F2-2CCA-26F4-1B3A-AD8BB7471119}" dt="2026-01-08T08:51:09.585" v="1200"/>
          <ac:spMkLst>
            <pc:docMk/>
            <pc:sldMk cId="1686635955" sldId="287"/>
            <ac:spMk id="3" creationId="{23C298E6-DF57-1F62-D44B-7D22685921F9}"/>
          </ac:spMkLst>
        </pc:spChg>
        <pc:spChg chg="mod">
          <ac:chgData name="Laura van Nierop" userId="S::lvannierop@ggdhm.nl::20befc2a-f8d5-4686-9ed9-a0962eeeeeeb" providerId="AD" clId="Web-{5FA3A9F2-2CCA-26F4-1B3A-AD8BB7471119}" dt="2026-01-08T08:57:39.253" v="1442" actId="1076"/>
          <ac:spMkLst>
            <pc:docMk/>
            <pc:sldMk cId="1686635955" sldId="287"/>
            <ac:spMk id="4" creationId="{0F744EF6-41CB-6647-7FA7-D8F369A52D9F}"/>
          </ac:spMkLst>
        </pc:spChg>
        <pc:spChg chg="del mod">
          <ac:chgData name="Laura van Nierop" userId="S::lvannierop@ggdhm.nl::20befc2a-f8d5-4686-9ed9-a0962eeeeeeb" providerId="AD" clId="Web-{5FA3A9F2-2CCA-26F4-1B3A-AD8BB7471119}" dt="2026-01-08T15:17:03.604" v="2054"/>
          <ac:spMkLst>
            <pc:docMk/>
            <pc:sldMk cId="1686635955" sldId="287"/>
            <ac:spMk id="5" creationId="{66E2221C-0E9E-7F04-629B-B57D9E8E71AB}"/>
          </ac:spMkLst>
        </pc:spChg>
        <pc:spChg chg="add mod">
          <ac:chgData name="Laura van Nierop" userId="S::lvannierop@ggdhm.nl::20befc2a-f8d5-4686-9ed9-a0962eeeeeeb" providerId="AD" clId="Web-{5FA3A9F2-2CCA-26F4-1B3A-AD8BB7471119}" dt="2026-01-08T08:51:10.023" v="1206"/>
          <ac:spMkLst>
            <pc:docMk/>
            <pc:sldMk cId="1686635955" sldId="287"/>
            <ac:spMk id="7" creationId="{B56492A7-6CEF-538A-9391-6AE8A49F17E2}"/>
          </ac:spMkLst>
        </pc:spChg>
        <pc:spChg chg="mod">
          <ac:chgData name="Laura van Nierop" userId="S::lvannierop@ggdhm.nl::20befc2a-f8d5-4686-9ed9-a0962eeeeeeb" providerId="AD" clId="Web-{5FA3A9F2-2CCA-26F4-1B3A-AD8BB7471119}" dt="2026-01-08T08:57:21.174" v="1437" actId="1076"/>
          <ac:spMkLst>
            <pc:docMk/>
            <pc:sldMk cId="1686635955" sldId="287"/>
            <ac:spMk id="9" creationId="{86F5C037-0A87-09EC-3FDC-92ED2FA016F3}"/>
          </ac:spMkLst>
        </pc:spChg>
        <pc:spChg chg="mod">
          <ac:chgData name="Laura van Nierop" userId="S::lvannierop@ggdhm.nl::20befc2a-f8d5-4686-9ed9-a0962eeeeeeb" providerId="AD" clId="Web-{5FA3A9F2-2CCA-26F4-1B3A-AD8BB7471119}" dt="2026-01-08T08:57:21.112" v="1434" actId="1076"/>
          <ac:spMkLst>
            <pc:docMk/>
            <pc:sldMk cId="1686635955" sldId="287"/>
            <ac:spMk id="10" creationId="{9AF27834-78C0-E4C5-0089-0217B685110A}"/>
          </ac:spMkLst>
        </pc:spChg>
        <pc:spChg chg="mod">
          <ac:chgData name="Laura van Nierop" userId="S::lvannierop@ggdhm.nl::20befc2a-f8d5-4686-9ed9-a0962eeeeeeb" providerId="AD" clId="Web-{5FA3A9F2-2CCA-26F4-1B3A-AD8BB7471119}" dt="2026-01-08T08:57:29.753" v="1441" actId="14100"/>
          <ac:spMkLst>
            <pc:docMk/>
            <pc:sldMk cId="1686635955" sldId="287"/>
            <ac:spMk id="11" creationId="{A451D6C9-FE34-63C1-05B5-EB514AFD9C80}"/>
          </ac:spMkLst>
        </pc:spChg>
        <pc:spChg chg="mod">
          <ac:chgData name="Laura van Nierop" userId="S::lvannierop@ggdhm.nl::20befc2a-f8d5-4686-9ed9-a0962eeeeeeb" providerId="AD" clId="Web-{5FA3A9F2-2CCA-26F4-1B3A-AD8BB7471119}" dt="2026-01-08T08:57:21.206" v="1438" actId="1076"/>
          <ac:spMkLst>
            <pc:docMk/>
            <pc:sldMk cId="1686635955" sldId="287"/>
            <ac:spMk id="13" creationId="{42EA9DE2-4B11-81CD-6F79-9C7619FC035F}"/>
          </ac:spMkLst>
        </pc:spChg>
        <pc:spChg chg="del mod">
          <ac:chgData name="Laura van Nierop" userId="S::lvannierop@ggdhm.nl::20befc2a-f8d5-4686-9ed9-a0962eeeeeeb" providerId="AD" clId="Web-{5FA3A9F2-2CCA-26F4-1B3A-AD8BB7471119}" dt="2026-01-08T08:47:24.055" v="1042"/>
          <ac:spMkLst>
            <pc:docMk/>
            <pc:sldMk cId="1686635955" sldId="287"/>
            <ac:spMk id="14" creationId="{3B47D8C7-9BEC-DDCA-9FA5-5FEFF55326E8}"/>
          </ac:spMkLst>
        </pc:spChg>
        <pc:spChg chg="mod">
          <ac:chgData name="Laura van Nierop" userId="S::lvannierop@ggdhm.nl::20befc2a-f8d5-4686-9ed9-a0962eeeeeeb" providerId="AD" clId="Web-{5FA3A9F2-2CCA-26F4-1B3A-AD8BB7471119}" dt="2026-01-08T08:57:21.221" v="1439" actId="1076"/>
          <ac:spMkLst>
            <pc:docMk/>
            <pc:sldMk cId="1686635955" sldId="287"/>
            <ac:spMk id="15" creationId="{945F52C5-B000-70A3-C729-1F6AC0210AD0}"/>
          </ac:spMkLst>
        </pc:spChg>
        <pc:spChg chg="mod">
          <ac:chgData name="Laura van Nierop" userId="S::lvannierop@ggdhm.nl::20befc2a-f8d5-4686-9ed9-a0962eeeeeeb" providerId="AD" clId="Web-{5FA3A9F2-2CCA-26F4-1B3A-AD8BB7471119}" dt="2026-01-08T08:57:39.268" v="1443" actId="1076"/>
          <ac:spMkLst>
            <pc:docMk/>
            <pc:sldMk cId="1686635955" sldId="287"/>
            <ac:spMk id="16" creationId="{5C1E6166-381C-E7C0-669D-06362559C8E3}"/>
          </ac:spMkLst>
        </pc:spChg>
        <pc:spChg chg="mod">
          <ac:chgData name="Laura van Nierop" userId="S::lvannierop@ggdhm.nl::20befc2a-f8d5-4686-9ed9-a0962eeeeeeb" providerId="AD" clId="Web-{5FA3A9F2-2CCA-26F4-1B3A-AD8BB7471119}" dt="2026-01-08T08:57:39.300" v="1444" actId="1076"/>
          <ac:spMkLst>
            <pc:docMk/>
            <pc:sldMk cId="1686635955" sldId="287"/>
            <ac:spMk id="17" creationId="{E546F85A-A268-EA93-12CB-89389ACFEEA0}"/>
          </ac:spMkLst>
        </pc:spChg>
        <pc:spChg chg="del">
          <ac:chgData name="Laura van Nierop" userId="S::lvannierop@ggdhm.nl::20befc2a-f8d5-4686-9ed9-a0962eeeeeeb" providerId="AD" clId="Web-{5FA3A9F2-2CCA-26F4-1B3A-AD8BB7471119}" dt="2026-01-08T08:49:48.143" v="1182"/>
          <ac:spMkLst>
            <pc:docMk/>
            <pc:sldMk cId="1686635955" sldId="287"/>
            <ac:spMk id="19" creationId="{20E6230B-F938-2E48-1170-F4A81B7DE20E}"/>
          </ac:spMkLst>
        </pc:spChg>
      </pc:sldChg>
      <pc:sldChg chg="del ord">
        <pc:chgData name="Laura van Nierop" userId="S::lvannierop@ggdhm.nl::20befc2a-f8d5-4686-9ed9-a0962eeeeeeb" providerId="AD" clId="Web-{5FA3A9F2-2CCA-26F4-1B3A-AD8BB7471119}" dt="2026-01-08T08:16:55.071" v="146"/>
        <pc:sldMkLst>
          <pc:docMk/>
          <pc:sldMk cId="2369136659" sldId="291"/>
        </pc:sldMkLst>
      </pc:sldChg>
      <pc:sldChg chg="modSp ord modNotes">
        <pc:chgData name="Laura van Nierop" userId="S::lvannierop@ggdhm.nl::20befc2a-f8d5-4686-9ed9-a0962eeeeeeb" providerId="AD" clId="Web-{5FA3A9F2-2CCA-26F4-1B3A-AD8BB7471119}" dt="2026-01-08T08:29:18.102" v="314" actId="20577"/>
        <pc:sldMkLst>
          <pc:docMk/>
          <pc:sldMk cId="2393878622" sldId="292"/>
        </pc:sldMkLst>
        <pc:spChg chg="mod">
          <ac:chgData name="Laura van Nierop" userId="S::lvannierop@ggdhm.nl::20befc2a-f8d5-4686-9ed9-a0962eeeeeeb" providerId="AD" clId="Web-{5FA3A9F2-2CCA-26F4-1B3A-AD8BB7471119}" dt="2026-01-08T08:29:18.102" v="314" actId="20577"/>
          <ac:spMkLst>
            <pc:docMk/>
            <pc:sldMk cId="2393878622" sldId="292"/>
            <ac:spMk id="4" creationId="{BD8D33B3-1868-36F0-0B47-4F9918EC8D5E}"/>
          </ac:spMkLst>
        </pc:spChg>
        <pc:spChg chg="mod">
          <ac:chgData name="Laura van Nierop" userId="S::lvannierop@ggdhm.nl::20befc2a-f8d5-4686-9ed9-a0962eeeeeeb" providerId="AD" clId="Web-{5FA3A9F2-2CCA-26F4-1B3A-AD8BB7471119}" dt="2026-01-08T08:26:28.616" v="211" actId="20577"/>
          <ac:spMkLst>
            <pc:docMk/>
            <pc:sldMk cId="2393878622" sldId="292"/>
            <ac:spMk id="16" creationId="{265CE4F4-2E62-6939-2548-989798A4F319}"/>
          </ac:spMkLst>
        </pc:spChg>
      </pc:sldChg>
      <pc:sldChg chg="modSp">
        <pc:chgData name="Laura van Nierop" userId="S::lvannierop@ggdhm.nl::20befc2a-f8d5-4686-9ed9-a0962eeeeeeb" providerId="AD" clId="Web-{5FA3A9F2-2CCA-26F4-1B3A-AD8BB7471119}" dt="2026-01-08T08:56:46.689" v="1430" actId="20577"/>
        <pc:sldMkLst>
          <pc:docMk/>
          <pc:sldMk cId="1611612599" sldId="293"/>
        </pc:sldMkLst>
        <pc:spChg chg="mod">
          <ac:chgData name="Laura van Nierop" userId="S::lvannierop@ggdhm.nl::20befc2a-f8d5-4686-9ed9-a0962eeeeeeb" providerId="AD" clId="Web-{5FA3A9F2-2CCA-26F4-1B3A-AD8BB7471119}" dt="2026-01-08T08:56:46.689" v="1430" actId="20577"/>
          <ac:spMkLst>
            <pc:docMk/>
            <pc:sldMk cId="1611612599" sldId="293"/>
            <ac:spMk id="17" creationId="{85FFB53B-CE53-BF75-3D2E-25C8B3D4D21E}"/>
          </ac:spMkLst>
        </pc:spChg>
      </pc:sldChg>
      <pc:sldChg chg="addSp delSp modSp">
        <pc:chgData name="Laura van Nierop" userId="S::lvannierop@ggdhm.nl::20befc2a-f8d5-4686-9ed9-a0962eeeeeeb" providerId="AD" clId="Web-{5FA3A9F2-2CCA-26F4-1B3A-AD8BB7471119}" dt="2026-01-08T08:40:30.316" v="584"/>
        <pc:sldMkLst>
          <pc:docMk/>
          <pc:sldMk cId="655162138" sldId="294"/>
        </pc:sldMkLst>
        <pc:spChg chg="add del">
          <ac:chgData name="Laura van Nierop" userId="S::lvannierop@ggdhm.nl::20befc2a-f8d5-4686-9ed9-a0962eeeeeeb" providerId="AD" clId="Web-{5FA3A9F2-2CCA-26F4-1B3A-AD8BB7471119}" dt="2026-01-08T08:39:39.362" v="578"/>
          <ac:spMkLst>
            <pc:docMk/>
            <pc:sldMk cId="655162138" sldId="294"/>
            <ac:spMk id="4" creationId="{B478721E-684B-4B14-E743-BF8EED4896D2}"/>
          </ac:spMkLst>
        </pc:spChg>
        <pc:spChg chg="del topLvl">
          <ac:chgData name="Laura van Nierop" userId="S::lvannierop@ggdhm.nl::20befc2a-f8d5-4686-9ed9-a0962eeeeeeb" providerId="AD" clId="Web-{5FA3A9F2-2CCA-26F4-1B3A-AD8BB7471119}" dt="2026-01-08T08:38:35.736" v="568"/>
          <ac:spMkLst>
            <pc:docMk/>
            <pc:sldMk cId="655162138" sldId="294"/>
            <ac:spMk id="5" creationId="{1F4AA5B4-E0BC-06A0-6E51-8C7A085C4CE9}"/>
          </ac:spMkLst>
        </pc:spChg>
        <pc:spChg chg="del mod topLvl">
          <ac:chgData name="Laura van Nierop" userId="S::lvannierop@ggdhm.nl::20befc2a-f8d5-4686-9ed9-a0962eeeeeeb" providerId="AD" clId="Web-{5FA3A9F2-2CCA-26F4-1B3A-AD8BB7471119}" dt="2026-01-08T08:38:34.751" v="567"/>
          <ac:spMkLst>
            <pc:docMk/>
            <pc:sldMk cId="655162138" sldId="294"/>
            <ac:spMk id="8" creationId="{DDF180F5-F25A-370E-D3D2-BE2494C5A156}"/>
          </ac:spMkLst>
        </pc:spChg>
        <pc:spChg chg="add del">
          <ac:chgData name="Laura van Nierop" userId="S::lvannierop@ggdhm.nl::20befc2a-f8d5-4686-9ed9-a0962eeeeeeb" providerId="AD" clId="Web-{5FA3A9F2-2CCA-26F4-1B3A-AD8BB7471119}" dt="2026-01-08T08:39:36.768" v="577"/>
          <ac:spMkLst>
            <pc:docMk/>
            <pc:sldMk cId="655162138" sldId="294"/>
            <ac:spMk id="15" creationId="{B337648B-3D0C-03E5-C8C8-73DF89389310}"/>
          </ac:spMkLst>
        </pc:spChg>
        <pc:spChg chg="add">
          <ac:chgData name="Laura van Nierop" userId="S::lvannierop@ggdhm.nl::20befc2a-f8d5-4686-9ed9-a0962eeeeeeb" providerId="AD" clId="Web-{5FA3A9F2-2CCA-26F4-1B3A-AD8BB7471119}" dt="2026-01-08T08:39:53.503" v="579"/>
          <ac:spMkLst>
            <pc:docMk/>
            <pc:sldMk cId="655162138" sldId="294"/>
            <ac:spMk id="19" creationId="{19B9838C-4117-DF27-F61A-F6DB6F222624}"/>
          </ac:spMkLst>
        </pc:spChg>
        <pc:spChg chg="add del">
          <ac:chgData name="Laura van Nierop" userId="S::lvannierop@ggdhm.nl::20befc2a-f8d5-4686-9ed9-a0962eeeeeeb" providerId="AD" clId="Web-{5FA3A9F2-2CCA-26F4-1B3A-AD8BB7471119}" dt="2026-01-08T08:40:05.410" v="581"/>
          <ac:spMkLst>
            <pc:docMk/>
            <pc:sldMk cId="655162138" sldId="294"/>
            <ac:spMk id="21" creationId="{5E836823-0CC0-50EB-AC54-724D66AEFC05}"/>
          </ac:spMkLst>
        </pc:spChg>
        <pc:spChg chg="add del">
          <ac:chgData name="Laura van Nierop" userId="S::lvannierop@ggdhm.nl::20befc2a-f8d5-4686-9ed9-a0962eeeeeeb" providerId="AD" clId="Web-{5FA3A9F2-2CCA-26F4-1B3A-AD8BB7471119}" dt="2026-01-08T08:40:20.238" v="583"/>
          <ac:spMkLst>
            <pc:docMk/>
            <pc:sldMk cId="655162138" sldId="294"/>
            <ac:spMk id="23" creationId="{6A14D093-47BC-52EB-F783-F086651564EC}"/>
          </ac:spMkLst>
        </pc:spChg>
        <pc:spChg chg="add">
          <ac:chgData name="Laura van Nierop" userId="S::lvannierop@ggdhm.nl::20befc2a-f8d5-4686-9ed9-a0962eeeeeeb" providerId="AD" clId="Web-{5FA3A9F2-2CCA-26F4-1B3A-AD8BB7471119}" dt="2026-01-08T08:40:30.316" v="584"/>
          <ac:spMkLst>
            <pc:docMk/>
            <pc:sldMk cId="655162138" sldId="294"/>
            <ac:spMk id="25" creationId="{D75E8E04-D23E-CF61-D1E8-5AB3D054D4A3}"/>
          </ac:spMkLst>
        </pc:spChg>
        <pc:grpChg chg="del">
          <ac:chgData name="Laura van Nierop" userId="S::lvannierop@ggdhm.nl::20befc2a-f8d5-4686-9ed9-a0962eeeeeeb" providerId="AD" clId="Web-{5FA3A9F2-2CCA-26F4-1B3A-AD8BB7471119}" dt="2026-01-08T08:38:34.751" v="567"/>
          <ac:grpSpMkLst>
            <pc:docMk/>
            <pc:sldMk cId="655162138" sldId="294"/>
            <ac:grpSpMk id="10" creationId="{94916625-0962-0AA7-C695-7014827521BE}"/>
          </ac:grpSpMkLst>
        </pc:grpChg>
      </pc:sldChg>
      <pc:sldChg chg="modSp modNotes">
        <pc:chgData name="Laura van Nierop" userId="S::lvannierop@ggdhm.nl::20befc2a-f8d5-4686-9ed9-a0962eeeeeeb" providerId="AD" clId="Web-{5FA3A9F2-2CCA-26F4-1B3A-AD8BB7471119}" dt="2026-01-08T15:16:53.885" v="2053"/>
        <pc:sldMkLst>
          <pc:docMk/>
          <pc:sldMk cId="2154687393" sldId="297"/>
        </pc:sldMkLst>
        <pc:spChg chg="mod">
          <ac:chgData name="Laura van Nierop" userId="S::lvannierop@ggdhm.nl::20befc2a-f8d5-4686-9ed9-a0962eeeeeeb" providerId="AD" clId="Web-{5FA3A9F2-2CCA-26F4-1B3A-AD8BB7471119}" dt="2026-01-08T08:41:54.896" v="836" actId="20577"/>
          <ac:spMkLst>
            <pc:docMk/>
            <pc:sldMk cId="2154687393" sldId="297"/>
            <ac:spMk id="20" creationId="{0F10D46A-B7E9-6BF5-0786-07DD7B4313A0}"/>
          </ac:spMkLst>
        </pc:spChg>
      </pc:sldChg>
      <pc:sldChg chg="modSp">
        <pc:chgData name="Laura van Nierop" userId="S::lvannierop@ggdhm.nl::20befc2a-f8d5-4686-9ed9-a0962eeeeeeb" providerId="AD" clId="Web-{5FA3A9F2-2CCA-26F4-1B3A-AD8BB7471119}" dt="2026-01-08T08:57:10.424" v="1433" actId="20577"/>
        <pc:sldMkLst>
          <pc:docMk/>
          <pc:sldMk cId="3006027556" sldId="298"/>
        </pc:sldMkLst>
        <pc:spChg chg="mod">
          <ac:chgData name="Laura van Nierop" userId="S::lvannierop@ggdhm.nl::20befc2a-f8d5-4686-9ed9-a0962eeeeeeb" providerId="AD" clId="Web-{5FA3A9F2-2CCA-26F4-1B3A-AD8BB7471119}" dt="2026-01-08T08:57:10.424" v="1433" actId="20577"/>
          <ac:spMkLst>
            <pc:docMk/>
            <pc:sldMk cId="3006027556" sldId="298"/>
            <ac:spMk id="20" creationId="{71167577-F65B-3B6B-C560-53463AEE6ABB}"/>
          </ac:spMkLst>
        </pc:spChg>
      </pc:sldChg>
      <pc:sldChg chg="modSp add del replId">
        <pc:chgData name="Laura van Nierop" userId="S::lvannierop@ggdhm.nl::20befc2a-f8d5-4686-9ed9-a0962eeeeeeb" providerId="AD" clId="Web-{5FA3A9F2-2CCA-26F4-1B3A-AD8BB7471119}" dt="2026-01-08T13:13:31.592" v="1452"/>
        <pc:sldMkLst>
          <pc:docMk/>
          <pc:sldMk cId="4025308122" sldId="301"/>
        </pc:sldMkLst>
        <pc:spChg chg="mod">
          <ac:chgData name="Laura van Nierop" userId="S::lvannierop@ggdhm.nl::20befc2a-f8d5-4686-9ed9-a0962eeeeeeb" providerId="AD" clId="Web-{5FA3A9F2-2CCA-26F4-1B3A-AD8BB7471119}" dt="2026-01-08T08:25:05.600" v="165" actId="1076"/>
          <ac:spMkLst>
            <pc:docMk/>
            <pc:sldMk cId="4025308122" sldId="301"/>
            <ac:spMk id="22" creationId="{2ACC1CCA-E964-C89A-3F65-E01CB6AD9E19}"/>
          </ac:spMkLst>
        </pc:spChg>
        <pc:spChg chg="mod">
          <ac:chgData name="Laura van Nierop" userId="S::lvannierop@ggdhm.nl::20befc2a-f8d5-4686-9ed9-a0962eeeeeeb" providerId="AD" clId="Web-{5FA3A9F2-2CCA-26F4-1B3A-AD8BB7471119}" dt="2026-01-08T08:25:14.569" v="168" actId="1076"/>
          <ac:spMkLst>
            <pc:docMk/>
            <pc:sldMk cId="4025308122" sldId="301"/>
            <ac:spMk id="24" creationId="{5EC2A1DC-2E95-A71C-FAD3-7BB55E7B981D}"/>
          </ac:spMkLst>
        </pc:spChg>
        <pc:spChg chg="mod">
          <ac:chgData name="Laura van Nierop" userId="S::lvannierop@ggdhm.nl::20befc2a-f8d5-4686-9ed9-a0962eeeeeeb" providerId="AD" clId="Web-{5FA3A9F2-2CCA-26F4-1B3A-AD8BB7471119}" dt="2026-01-08T08:25:12.209" v="167" actId="1076"/>
          <ac:spMkLst>
            <pc:docMk/>
            <pc:sldMk cId="4025308122" sldId="301"/>
            <ac:spMk id="25" creationId="{5E1714C5-988F-8D70-547E-207F5A606483}"/>
          </ac:spMkLst>
        </pc:spChg>
        <pc:spChg chg="mod">
          <ac:chgData name="Laura van Nierop" userId="S::lvannierop@ggdhm.nl::20befc2a-f8d5-4686-9ed9-a0962eeeeeeb" providerId="AD" clId="Web-{5FA3A9F2-2CCA-26F4-1B3A-AD8BB7471119}" dt="2026-01-08T08:25:08.928" v="166" actId="1076"/>
          <ac:spMkLst>
            <pc:docMk/>
            <pc:sldMk cId="4025308122" sldId="301"/>
            <ac:spMk id="28" creationId="{B14FD53A-73E3-54C2-ACDB-7013F44AF760}"/>
          </ac:spMkLst>
        </pc:spChg>
      </pc:sldChg>
      <pc:sldChg chg="add replId modNotes">
        <pc:chgData name="Laura van Nierop" userId="S::lvannierop@ggdhm.nl::20befc2a-f8d5-4686-9ed9-a0962eeeeeeb" providerId="AD" clId="Web-{5FA3A9F2-2CCA-26F4-1B3A-AD8BB7471119}" dt="2026-01-08T15:20:50.102" v="2381"/>
        <pc:sldMkLst>
          <pc:docMk/>
          <pc:sldMk cId="2002079974" sldId="302"/>
        </pc:sldMkLst>
      </pc:sldChg>
      <pc:sldChg chg="add del replId">
        <pc:chgData name="Laura van Nierop" userId="S::lvannierop@ggdhm.nl::20befc2a-f8d5-4686-9ed9-a0962eeeeeeb" providerId="AD" clId="Web-{5FA3A9F2-2CCA-26F4-1B3A-AD8BB7471119}" dt="2026-01-08T08:38:19.673" v="565"/>
        <pc:sldMkLst>
          <pc:docMk/>
          <pc:sldMk cId="2735909316" sldId="303"/>
        </pc:sldMkLst>
      </pc:sldChg>
      <pc:sldChg chg="modSp add ord replId">
        <pc:chgData name="Laura van Nierop" userId="S::lvannierop@ggdhm.nl::20befc2a-f8d5-4686-9ed9-a0962eeeeeeb" providerId="AD" clId="Web-{5FA3A9F2-2CCA-26F4-1B3A-AD8BB7471119}" dt="2026-01-08T13:17:40.543" v="1453"/>
        <pc:sldMkLst>
          <pc:docMk/>
          <pc:sldMk cId="905695773" sldId="304"/>
        </pc:sldMkLst>
        <pc:spChg chg="mod">
          <ac:chgData name="Laura van Nierop" userId="S::lvannierop@ggdhm.nl::20befc2a-f8d5-4686-9ed9-a0962eeeeeeb" providerId="AD" clId="Web-{5FA3A9F2-2CCA-26F4-1B3A-AD8BB7471119}" dt="2026-01-08T08:36:11.982" v="541" actId="20577"/>
          <ac:spMkLst>
            <pc:docMk/>
            <pc:sldMk cId="905695773" sldId="304"/>
            <ac:spMk id="16" creationId="{130BA99C-2F16-8BAB-B4CC-157FA8DB3DD4}"/>
          </ac:spMkLst>
        </pc:spChg>
      </pc:sldChg>
      <pc:sldChg chg="modSp add ord replId modNotes">
        <pc:chgData name="Laura van Nierop" userId="S::lvannierop@ggdhm.nl::20befc2a-f8d5-4686-9ed9-a0962eeeeeeb" providerId="AD" clId="Web-{5FA3A9F2-2CCA-26F4-1B3A-AD8BB7471119}" dt="2026-01-08T08:29:21.524" v="315" actId="20577"/>
        <pc:sldMkLst>
          <pc:docMk/>
          <pc:sldMk cId="845456956" sldId="305"/>
        </pc:sldMkLst>
        <pc:spChg chg="mod">
          <ac:chgData name="Laura van Nierop" userId="S::lvannierop@ggdhm.nl::20befc2a-f8d5-4686-9ed9-a0962eeeeeeb" providerId="AD" clId="Web-{5FA3A9F2-2CCA-26F4-1B3A-AD8BB7471119}" dt="2026-01-08T08:29:21.524" v="315" actId="20577"/>
          <ac:spMkLst>
            <pc:docMk/>
            <pc:sldMk cId="845456956" sldId="305"/>
            <ac:spMk id="4" creationId="{4EE409FD-317B-5F86-2161-D8F12CF71404}"/>
          </ac:spMkLst>
        </pc:spChg>
        <pc:spChg chg="mod">
          <ac:chgData name="Laura van Nierop" userId="S::lvannierop@ggdhm.nl::20befc2a-f8d5-4686-9ed9-a0962eeeeeeb" providerId="AD" clId="Web-{5FA3A9F2-2CCA-26F4-1B3A-AD8BB7471119}" dt="2026-01-08T08:27:15.773" v="265" actId="20577"/>
          <ac:spMkLst>
            <pc:docMk/>
            <pc:sldMk cId="845456956" sldId="305"/>
            <ac:spMk id="16" creationId="{B6FA76EA-02B5-DC41-447F-D0657005DCFC}"/>
          </ac:spMkLst>
        </pc:spChg>
        <pc:spChg chg="mod">
          <ac:chgData name="Laura van Nierop" userId="S::lvannierop@ggdhm.nl::20befc2a-f8d5-4686-9ed9-a0962eeeeeeb" providerId="AD" clId="Web-{5FA3A9F2-2CCA-26F4-1B3A-AD8BB7471119}" dt="2026-01-08T08:28:42.711" v="303" actId="20577"/>
          <ac:spMkLst>
            <pc:docMk/>
            <pc:sldMk cId="845456956" sldId="305"/>
            <ac:spMk id="17" creationId="{CB07CFC1-8D62-6F26-0760-5B4B3A744A6A}"/>
          </ac:spMkLst>
        </pc:spChg>
      </pc:sldChg>
      <pc:sldChg chg="modSp add ord replId modNotes">
        <pc:chgData name="Laura van Nierop" userId="S::lvannierop@ggdhm.nl::20befc2a-f8d5-4686-9ed9-a0962eeeeeeb" providerId="AD" clId="Web-{5FA3A9F2-2CCA-26F4-1B3A-AD8BB7471119}" dt="2026-01-08T08:56:32.330" v="1427" actId="20577"/>
        <pc:sldMkLst>
          <pc:docMk/>
          <pc:sldMk cId="1008870579" sldId="306"/>
        </pc:sldMkLst>
        <pc:spChg chg="mod">
          <ac:chgData name="Laura van Nierop" userId="S::lvannierop@ggdhm.nl::20befc2a-f8d5-4686-9ed9-a0962eeeeeeb" providerId="AD" clId="Web-{5FA3A9F2-2CCA-26F4-1B3A-AD8BB7471119}" dt="2026-01-08T08:56:32.330" v="1427" actId="20577"/>
          <ac:spMkLst>
            <pc:docMk/>
            <pc:sldMk cId="1008870579" sldId="306"/>
            <ac:spMk id="5" creationId="{7C1E4DB1-F357-B7D2-E55C-C3C40983EC74}"/>
          </ac:spMkLst>
        </pc:spChg>
      </pc:sldChg>
      <pc:sldChg chg="modSp add ord replId modNotes">
        <pc:chgData name="Laura van Nierop" userId="S::lvannierop@ggdhm.nl::20befc2a-f8d5-4686-9ed9-a0962eeeeeeb" providerId="AD" clId="Web-{5FA3A9F2-2CCA-26F4-1B3A-AD8BB7471119}" dt="2026-01-08T08:45:02.788" v="901"/>
        <pc:sldMkLst>
          <pc:docMk/>
          <pc:sldMk cId="2074845413" sldId="307"/>
        </pc:sldMkLst>
        <pc:spChg chg="mod">
          <ac:chgData name="Laura van Nierop" userId="S::lvannierop@ggdhm.nl::20befc2a-f8d5-4686-9ed9-a0962eeeeeeb" providerId="AD" clId="Web-{5FA3A9F2-2CCA-26F4-1B3A-AD8BB7471119}" dt="2026-01-08T08:42:38.443" v="852" actId="20577"/>
          <ac:spMkLst>
            <pc:docMk/>
            <pc:sldMk cId="2074845413" sldId="307"/>
            <ac:spMk id="5" creationId="{C9240496-9993-0C99-F53E-ACE866CDB59B}"/>
          </ac:spMkLst>
        </pc:spChg>
      </pc:sldChg>
      <pc:sldChg chg="add del replId">
        <pc:chgData name="Laura van Nierop" userId="S::lvannierop@ggdhm.nl::20befc2a-f8d5-4686-9ed9-a0962eeeeeeb" providerId="AD" clId="Web-{5FA3A9F2-2CCA-26F4-1B3A-AD8BB7471119}" dt="2026-01-08T08:38:57.846" v="572"/>
        <pc:sldMkLst>
          <pc:docMk/>
          <pc:sldMk cId="2795691198" sldId="307"/>
        </pc:sldMkLst>
      </pc:sldChg>
      <pc:sldChg chg="addSp modSp add replId">
        <pc:chgData name="Laura van Nierop" userId="S::lvannierop@ggdhm.nl::20befc2a-f8d5-4686-9ed9-a0962eeeeeeb" providerId="AD" clId="Web-{5FA3A9F2-2CCA-26F4-1B3A-AD8BB7471119}" dt="2026-01-08T08:55:23.203" v="1424" actId="20577"/>
        <pc:sldMkLst>
          <pc:docMk/>
          <pc:sldMk cId="1781766440" sldId="308"/>
        </pc:sldMkLst>
        <pc:spChg chg="mod">
          <ac:chgData name="Laura van Nierop" userId="S::lvannierop@ggdhm.nl::20befc2a-f8d5-4686-9ed9-a0962eeeeeeb" providerId="AD" clId="Web-{5FA3A9F2-2CCA-26F4-1B3A-AD8BB7471119}" dt="2026-01-08T08:54:09.030" v="1314" actId="20577"/>
          <ac:spMkLst>
            <pc:docMk/>
            <pc:sldMk cId="1781766440" sldId="308"/>
            <ac:spMk id="17" creationId="{BB64E77F-8512-6C98-4D1E-854343EF1EEE}"/>
          </ac:spMkLst>
        </pc:spChg>
        <pc:spChg chg="add mod">
          <ac:chgData name="Laura van Nierop" userId="S::lvannierop@ggdhm.nl::20befc2a-f8d5-4686-9ed9-a0962eeeeeeb" providerId="AD" clId="Web-{5FA3A9F2-2CCA-26F4-1B3A-AD8BB7471119}" dt="2026-01-08T08:55:23.203" v="1424" actId="20577"/>
          <ac:spMkLst>
            <pc:docMk/>
            <pc:sldMk cId="1781766440" sldId="308"/>
            <ac:spMk id="24" creationId="{A23D7EE3-C170-5FD5-ABE2-943620B352E8}"/>
          </ac:spMkLst>
        </pc:spChg>
        <pc:grpChg chg="add">
          <ac:chgData name="Laura van Nierop" userId="S::lvannierop@ggdhm.nl::20befc2a-f8d5-4686-9ed9-a0962eeeeeeb" providerId="AD" clId="Web-{5FA3A9F2-2CCA-26F4-1B3A-AD8BB7471119}" dt="2026-01-08T08:54:26.921" v="1315"/>
          <ac:grpSpMkLst>
            <pc:docMk/>
            <pc:sldMk cId="1781766440" sldId="308"/>
            <ac:grpSpMk id="22" creationId="{21E778B7-F27B-0027-6905-33C19D7628D2}"/>
          </ac:grpSpMkLst>
        </pc:grpChg>
      </pc:sldChg>
      <pc:sldChg chg="ord modNotes">
        <pc:chgData name="Laura van Nierop" userId="S::lvannierop@ggdhm.nl::20befc2a-f8d5-4686-9ed9-a0962eeeeeeb" providerId="AD" clId="Web-{5FA3A9F2-2CCA-26F4-1B3A-AD8BB7471119}" dt="2026-01-08T13:09:56.269" v="1448"/>
        <pc:sldMkLst>
          <pc:docMk/>
          <pc:sldMk cId="2311025169" sldId="309"/>
        </pc:sldMkLst>
      </pc:sldChg>
      <pc:sldChg chg="modNotes">
        <pc:chgData name="Laura van Nierop" userId="S::lvannierop@ggdhm.nl::20befc2a-f8d5-4686-9ed9-a0962eeeeeeb" providerId="AD" clId="Web-{5FA3A9F2-2CCA-26F4-1B3A-AD8BB7471119}" dt="2026-01-08T13:11:42.973" v="1451"/>
        <pc:sldMkLst>
          <pc:docMk/>
          <pc:sldMk cId="3867981045" sldId="311"/>
        </pc:sldMkLst>
      </pc:sldChg>
      <pc:sldChg chg="ord">
        <pc:chgData name="Laura van Nierop" userId="S::lvannierop@ggdhm.nl::20befc2a-f8d5-4686-9ed9-a0962eeeeeeb" providerId="AD" clId="Web-{5FA3A9F2-2CCA-26F4-1B3A-AD8BB7471119}" dt="2026-01-08T13:17:41.887" v="1454"/>
        <pc:sldMkLst>
          <pc:docMk/>
          <pc:sldMk cId="1981428861" sldId="312"/>
        </pc:sldMkLst>
      </pc:sldChg>
      <pc:sldChg chg="modSp modNotes">
        <pc:chgData name="Laura van Nierop" userId="S::lvannierop@ggdhm.nl::20befc2a-f8d5-4686-9ed9-a0962eeeeeeb" providerId="AD" clId="Web-{5FA3A9F2-2CCA-26F4-1B3A-AD8BB7471119}" dt="2026-01-08T15:10:15.278" v="1850" actId="20577"/>
        <pc:sldMkLst>
          <pc:docMk/>
          <pc:sldMk cId="3896419643" sldId="313"/>
        </pc:sldMkLst>
        <pc:spChg chg="mod">
          <ac:chgData name="Laura van Nierop" userId="S::lvannierop@ggdhm.nl::20befc2a-f8d5-4686-9ed9-a0962eeeeeeb" providerId="AD" clId="Web-{5FA3A9F2-2CCA-26F4-1B3A-AD8BB7471119}" dt="2026-01-08T15:10:15.278" v="1850" actId="20577"/>
          <ac:spMkLst>
            <pc:docMk/>
            <pc:sldMk cId="3896419643" sldId="313"/>
            <ac:spMk id="2" creationId="{6BF56DA8-E389-6D76-CAB5-C660ADDD605E}"/>
          </ac:spMkLst>
        </pc:spChg>
      </pc:sldChg>
      <pc:sldChg chg="add del ord replId">
        <pc:chgData name="Laura van Nierop" userId="S::lvannierop@ggdhm.nl::20befc2a-f8d5-4686-9ed9-a0962eeeeeeb" providerId="AD" clId="Web-{5FA3A9F2-2CCA-26F4-1B3A-AD8BB7471119}" dt="2026-01-08T15:00:20.117" v="1501"/>
        <pc:sldMkLst>
          <pc:docMk/>
          <pc:sldMk cId="2890678234" sldId="318"/>
        </pc:sldMkLst>
      </pc:sldChg>
      <pc:sldChg chg="addSp delSp modSp add replId addAnim delAnim modNotes">
        <pc:chgData name="Laura van Nierop" userId="S::lvannierop@ggdhm.nl::20befc2a-f8d5-4686-9ed9-a0962eeeeeeb" providerId="AD" clId="Web-{5FA3A9F2-2CCA-26F4-1B3A-AD8BB7471119}" dt="2026-01-08T15:15:59.121" v="1980" actId="1076"/>
        <pc:sldMkLst>
          <pc:docMk/>
          <pc:sldMk cId="3850592241" sldId="318"/>
        </pc:sldMkLst>
        <pc:spChg chg="mod">
          <ac:chgData name="Laura van Nierop" userId="S::lvannierop@ggdhm.nl::20befc2a-f8d5-4686-9ed9-a0962eeeeeeb" providerId="AD" clId="Web-{5FA3A9F2-2CCA-26F4-1B3A-AD8BB7471119}" dt="2026-01-08T15:04:31.612" v="1622" actId="1076"/>
          <ac:spMkLst>
            <pc:docMk/>
            <pc:sldMk cId="3850592241" sldId="318"/>
            <ac:spMk id="2" creationId="{927D4F06-5BAB-43B9-5123-87B5E51F7E0A}"/>
          </ac:spMkLst>
        </pc:spChg>
        <pc:spChg chg="mod">
          <ac:chgData name="Laura van Nierop" userId="S::lvannierop@ggdhm.nl::20befc2a-f8d5-4686-9ed9-a0962eeeeeeb" providerId="AD" clId="Web-{5FA3A9F2-2CCA-26F4-1B3A-AD8BB7471119}" dt="2026-01-08T15:04:31.596" v="1621" actId="1076"/>
          <ac:spMkLst>
            <pc:docMk/>
            <pc:sldMk cId="3850592241" sldId="318"/>
            <ac:spMk id="3" creationId="{2CAD5226-3495-37C0-C0D0-9F329CEBDCE9}"/>
          </ac:spMkLst>
        </pc:spChg>
        <pc:spChg chg="mod">
          <ac:chgData name="Laura van Nierop" userId="S::lvannierop@ggdhm.nl::20befc2a-f8d5-4686-9ed9-a0962eeeeeeb" providerId="AD" clId="Web-{5FA3A9F2-2CCA-26F4-1B3A-AD8BB7471119}" dt="2026-01-08T15:04:31.627" v="1623" actId="1076"/>
          <ac:spMkLst>
            <pc:docMk/>
            <pc:sldMk cId="3850592241" sldId="318"/>
            <ac:spMk id="4" creationId="{C52BB2B5-A0B7-4D89-DD1C-F0254173317D}"/>
          </ac:spMkLst>
        </pc:spChg>
        <pc:spChg chg="mod">
          <ac:chgData name="Laura van Nierop" userId="S::lvannierop@ggdhm.nl::20befc2a-f8d5-4686-9ed9-a0962eeeeeeb" providerId="AD" clId="Web-{5FA3A9F2-2CCA-26F4-1B3A-AD8BB7471119}" dt="2026-01-08T15:04:21.423" v="1620" actId="20577"/>
          <ac:spMkLst>
            <pc:docMk/>
            <pc:sldMk cId="3850592241" sldId="318"/>
            <ac:spMk id="5" creationId="{21076E4C-F769-0834-F359-935AF9FBCC0A}"/>
          </ac:spMkLst>
        </pc:spChg>
        <pc:spChg chg="del">
          <ac:chgData name="Laura van Nierop" userId="S::lvannierop@ggdhm.nl::20befc2a-f8d5-4686-9ed9-a0962eeeeeeb" providerId="AD" clId="Web-{5FA3A9F2-2CCA-26F4-1B3A-AD8BB7471119}" dt="2026-01-08T15:03:21.009" v="1605"/>
          <ac:spMkLst>
            <pc:docMk/>
            <pc:sldMk cId="3850592241" sldId="318"/>
            <ac:spMk id="7" creationId="{6BC35C96-7495-FB50-963B-0AD7936E216A}"/>
          </ac:spMkLst>
        </pc:spChg>
        <pc:spChg chg="mod">
          <ac:chgData name="Laura van Nierop" userId="S::lvannierop@ggdhm.nl::20befc2a-f8d5-4686-9ed9-a0962eeeeeeb" providerId="AD" clId="Web-{5FA3A9F2-2CCA-26F4-1B3A-AD8BB7471119}" dt="2026-01-08T15:04:31.643" v="1624" actId="1076"/>
          <ac:spMkLst>
            <pc:docMk/>
            <pc:sldMk cId="3850592241" sldId="318"/>
            <ac:spMk id="8" creationId="{3B704A13-53F3-ABE7-22A5-E91EF68AB5F7}"/>
          </ac:spMkLst>
        </pc:spChg>
        <pc:spChg chg="mod">
          <ac:chgData name="Laura van Nierop" userId="S::lvannierop@ggdhm.nl::20befc2a-f8d5-4686-9ed9-a0962eeeeeeb" providerId="AD" clId="Web-{5FA3A9F2-2CCA-26F4-1B3A-AD8BB7471119}" dt="2026-01-08T15:04:31.659" v="1625" actId="1076"/>
          <ac:spMkLst>
            <pc:docMk/>
            <pc:sldMk cId="3850592241" sldId="318"/>
            <ac:spMk id="9" creationId="{BBD6BAFD-9BD1-1377-AD41-02742D96E512}"/>
          </ac:spMkLst>
        </pc:spChg>
        <pc:spChg chg="del">
          <ac:chgData name="Laura van Nierop" userId="S::lvannierop@ggdhm.nl::20befc2a-f8d5-4686-9ed9-a0962eeeeeeb" providerId="AD" clId="Web-{5FA3A9F2-2CCA-26F4-1B3A-AD8BB7471119}" dt="2026-01-08T15:03:22.447" v="1606"/>
          <ac:spMkLst>
            <pc:docMk/>
            <pc:sldMk cId="3850592241" sldId="318"/>
            <ac:spMk id="11" creationId="{356D1AB5-85F1-384C-6217-FA8146D4A5D8}"/>
          </ac:spMkLst>
        </pc:spChg>
        <pc:spChg chg="mod">
          <ac:chgData name="Laura van Nierop" userId="S::lvannierop@ggdhm.nl::20befc2a-f8d5-4686-9ed9-a0962eeeeeeb" providerId="AD" clId="Web-{5FA3A9F2-2CCA-26F4-1B3A-AD8BB7471119}" dt="2026-01-08T15:04:31.675" v="1626" actId="1076"/>
          <ac:spMkLst>
            <pc:docMk/>
            <pc:sldMk cId="3850592241" sldId="318"/>
            <ac:spMk id="12" creationId="{D44876F4-87CB-3B40-B8CD-2A0A714B2E53}"/>
          </ac:spMkLst>
        </pc:spChg>
        <pc:spChg chg="add mod">
          <ac:chgData name="Laura van Nierop" userId="S::lvannierop@ggdhm.nl::20befc2a-f8d5-4686-9ed9-a0962eeeeeeb" providerId="AD" clId="Web-{5FA3A9F2-2CCA-26F4-1B3A-AD8BB7471119}" dt="2026-01-08T15:15:55.511" v="1979" actId="1076"/>
          <ac:spMkLst>
            <pc:docMk/>
            <pc:sldMk cId="3850592241" sldId="318"/>
            <ac:spMk id="14" creationId="{96646FBB-8484-165D-D87D-C446FCC04144}"/>
          </ac:spMkLst>
        </pc:spChg>
        <pc:spChg chg="add mod">
          <ac:chgData name="Laura van Nierop" userId="S::lvannierop@ggdhm.nl::20befc2a-f8d5-4686-9ed9-a0962eeeeeeb" providerId="AD" clId="Web-{5FA3A9F2-2CCA-26F4-1B3A-AD8BB7471119}" dt="2026-01-08T15:15:49.823" v="1978" actId="14100"/>
          <ac:spMkLst>
            <pc:docMk/>
            <pc:sldMk cId="3850592241" sldId="318"/>
            <ac:spMk id="16" creationId="{8180FBEC-894B-8C5A-E455-DABD91BC5E73}"/>
          </ac:spMkLst>
        </pc:spChg>
        <pc:spChg chg="add del mod">
          <ac:chgData name="Laura van Nierop" userId="S::lvannierop@ggdhm.nl::20befc2a-f8d5-4686-9ed9-a0962eeeeeeb" providerId="AD" clId="Web-{5FA3A9F2-2CCA-26F4-1B3A-AD8BB7471119}" dt="2026-01-08T15:14:00.500" v="1919"/>
          <ac:spMkLst>
            <pc:docMk/>
            <pc:sldMk cId="3850592241" sldId="318"/>
            <ac:spMk id="17" creationId="{DEE97260-F68F-381C-4B0C-DBF4696236E6}"/>
          </ac:spMkLst>
        </pc:spChg>
        <pc:spChg chg="add mod">
          <ac:chgData name="Laura van Nierop" userId="S::lvannierop@ggdhm.nl::20befc2a-f8d5-4686-9ed9-a0962eeeeeeb" providerId="AD" clId="Web-{5FA3A9F2-2CCA-26F4-1B3A-AD8BB7471119}" dt="2026-01-08T15:15:59.121" v="1980" actId="1076"/>
          <ac:spMkLst>
            <pc:docMk/>
            <pc:sldMk cId="3850592241" sldId="318"/>
            <ac:spMk id="19" creationId="{E847327B-4DF4-EBCD-7A3A-46F115CE740F}"/>
          </ac:spMkLst>
        </pc:spChg>
      </pc:sldChg>
    </pc:docChg>
  </pc:docChgLst>
  <pc:docChgLst>
    <pc:chgData name="Laura van Nierop" userId="S::lvannierop@ggdhm.nl::20befc2a-f8d5-4686-9ed9-a0962eeeeeeb" providerId="AD" clId="Web-{F6162142-5C10-7DBE-2FD6-F6624441BB4A}"/>
    <pc:docChg chg="mod addSld delSld modSld sldOrd modSection">
      <pc:chgData name="Laura van Nierop" userId="S::lvannierop@ggdhm.nl::20befc2a-f8d5-4686-9ed9-a0962eeeeeeb" providerId="AD" clId="Web-{F6162142-5C10-7DBE-2FD6-F6624441BB4A}" dt="2026-01-07T14:11:20.545" v="1409" actId="20577"/>
      <pc:docMkLst>
        <pc:docMk/>
      </pc:docMkLst>
      <pc:sldChg chg="modSp modNotes">
        <pc:chgData name="Laura van Nierop" userId="S::lvannierop@ggdhm.nl::20befc2a-f8d5-4686-9ed9-a0962eeeeeeb" providerId="AD" clId="Web-{F6162142-5C10-7DBE-2FD6-F6624441BB4A}" dt="2026-01-07T13:22:29.158" v="24"/>
        <pc:sldMkLst>
          <pc:docMk/>
          <pc:sldMk cId="1157291871" sldId="256"/>
        </pc:sldMkLst>
        <pc:spChg chg="mod">
          <ac:chgData name="Laura van Nierop" userId="S::lvannierop@ggdhm.nl::20befc2a-f8d5-4686-9ed9-a0962eeeeeeb" providerId="AD" clId="Web-{F6162142-5C10-7DBE-2FD6-F6624441BB4A}" dt="2026-01-07T13:17:11.242" v="3" actId="20577"/>
          <ac:spMkLst>
            <pc:docMk/>
            <pc:sldMk cId="1157291871" sldId="256"/>
            <ac:spMk id="6" creationId="{21771D39-1A9F-3B5D-5906-92C6C6E78243}"/>
          </ac:spMkLst>
        </pc:spChg>
        <pc:grpChg chg="mod">
          <ac:chgData name="Laura van Nierop" userId="S::lvannierop@ggdhm.nl::20befc2a-f8d5-4686-9ed9-a0962eeeeeeb" providerId="AD" clId="Web-{F6162142-5C10-7DBE-2FD6-F6624441BB4A}" dt="2026-01-07T13:17:16.805" v="5" actId="14100"/>
          <ac:grpSpMkLst>
            <pc:docMk/>
            <pc:sldMk cId="1157291871" sldId="256"/>
            <ac:grpSpMk id="12" creationId="{6EAC6485-A8D4-1CB8-7730-2EAECD051687}"/>
          </ac:grpSpMkLst>
        </pc:grpChg>
      </pc:sldChg>
      <pc:sldChg chg="delSp modSp">
        <pc:chgData name="Laura van Nierop" userId="S::lvannierop@ggdhm.nl::20befc2a-f8d5-4686-9ed9-a0962eeeeeeb" providerId="AD" clId="Web-{F6162142-5C10-7DBE-2FD6-F6624441BB4A}" dt="2026-01-07T13:32:27.251" v="206" actId="1076"/>
        <pc:sldMkLst>
          <pc:docMk/>
          <pc:sldMk cId="1517119827" sldId="259"/>
        </pc:sldMkLst>
        <pc:spChg chg="mod">
          <ac:chgData name="Laura van Nierop" userId="S::lvannierop@ggdhm.nl::20befc2a-f8d5-4686-9ed9-a0962eeeeeeb" providerId="AD" clId="Web-{F6162142-5C10-7DBE-2FD6-F6624441BB4A}" dt="2026-01-07T13:27:47.960" v="120" actId="1076"/>
          <ac:spMkLst>
            <pc:docMk/>
            <pc:sldMk cId="1517119827" sldId="259"/>
            <ac:spMk id="8" creationId="{D2824B54-358D-2734-9FD6-F21372A2C377}"/>
          </ac:spMkLst>
        </pc:spChg>
        <pc:spChg chg="mod">
          <ac:chgData name="Laura van Nierop" userId="S::lvannierop@ggdhm.nl::20befc2a-f8d5-4686-9ed9-a0962eeeeeeb" providerId="AD" clId="Web-{F6162142-5C10-7DBE-2FD6-F6624441BB4A}" dt="2026-01-07T13:27:05.788" v="111" actId="20577"/>
          <ac:spMkLst>
            <pc:docMk/>
            <pc:sldMk cId="1517119827" sldId="259"/>
            <ac:spMk id="13" creationId="{EAEF25FD-F847-D88B-A769-6AF3FF7B4BAE}"/>
          </ac:spMkLst>
        </pc:spChg>
        <pc:spChg chg="mod">
          <ac:chgData name="Laura van Nierop" userId="S::lvannierop@ggdhm.nl::20befc2a-f8d5-4686-9ed9-a0962eeeeeeb" providerId="AD" clId="Web-{F6162142-5C10-7DBE-2FD6-F6624441BB4A}" dt="2026-01-07T13:32:23.969" v="205" actId="20577"/>
          <ac:spMkLst>
            <pc:docMk/>
            <pc:sldMk cId="1517119827" sldId="259"/>
            <ac:spMk id="16" creationId="{38EFB71A-4213-F971-9843-3868C595B264}"/>
          </ac:spMkLst>
        </pc:spChg>
        <pc:spChg chg="mod">
          <ac:chgData name="Laura van Nierop" userId="S::lvannierop@ggdhm.nl::20befc2a-f8d5-4686-9ed9-a0962eeeeeeb" providerId="AD" clId="Web-{F6162142-5C10-7DBE-2FD6-F6624441BB4A}" dt="2026-01-07T13:32:27.251" v="206" actId="1076"/>
          <ac:spMkLst>
            <pc:docMk/>
            <pc:sldMk cId="1517119827" sldId="259"/>
            <ac:spMk id="17" creationId="{772283E5-A175-9C92-763C-30B967500C1E}"/>
          </ac:spMkLst>
        </pc:spChg>
        <pc:spChg chg="del">
          <ac:chgData name="Laura van Nierop" userId="S::lvannierop@ggdhm.nl::20befc2a-f8d5-4686-9ed9-a0962eeeeeeb" providerId="AD" clId="Web-{F6162142-5C10-7DBE-2FD6-F6624441BB4A}" dt="2026-01-07T13:26:58.210" v="108"/>
          <ac:spMkLst>
            <pc:docMk/>
            <pc:sldMk cId="1517119827" sldId="259"/>
            <ac:spMk id="18" creationId="{F641F259-53B6-31DB-009B-E31443291E0F}"/>
          </ac:spMkLst>
        </pc:spChg>
      </pc:sldChg>
      <pc:sldChg chg="addSp delSp modSp modNotes">
        <pc:chgData name="Laura van Nierop" userId="S::lvannierop@ggdhm.nl::20befc2a-f8d5-4686-9ed9-a0962eeeeeeb" providerId="AD" clId="Web-{F6162142-5C10-7DBE-2FD6-F6624441BB4A}" dt="2026-01-07T13:58:31.731" v="1040"/>
        <pc:sldMkLst>
          <pc:docMk/>
          <pc:sldMk cId="3217177436" sldId="260"/>
        </pc:sldMkLst>
        <pc:spChg chg="del">
          <ac:chgData name="Laura van Nierop" userId="S::lvannierop@ggdhm.nl::20befc2a-f8d5-4686-9ed9-a0962eeeeeeb" providerId="AD" clId="Web-{F6162142-5C10-7DBE-2FD6-F6624441BB4A}" dt="2026-01-07T13:45:06.224" v="387"/>
          <ac:spMkLst>
            <pc:docMk/>
            <pc:sldMk cId="3217177436" sldId="260"/>
            <ac:spMk id="2" creationId="{580E3E8B-DEFE-F33B-D55F-D674BD8A676D}"/>
          </ac:spMkLst>
        </pc:spChg>
        <pc:spChg chg="del mod">
          <ac:chgData name="Laura van Nierop" userId="S::lvannierop@ggdhm.nl::20befc2a-f8d5-4686-9ed9-a0962eeeeeeb" providerId="AD" clId="Web-{F6162142-5C10-7DBE-2FD6-F6624441BB4A}" dt="2026-01-07T13:43:09.723" v="386"/>
          <ac:spMkLst>
            <pc:docMk/>
            <pc:sldMk cId="3217177436" sldId="260"/>
            <ac:spMk id="3" creationId="{700A169A-F4AE-F84A-1410-AA84B1ADBBFA}"/>
          </ac:spMkLst>
        </pc:spChg>
        <pc:spChg chg="del mod">
          <ac:chgData name="Laura van Nierop" userId="S::lvannierop@ggdhm.nl::20befc2a-f8d5-4686-9ed9-a0962eeeeeeb" providerId="AD" clId="Web-{F6162142-5C10-7DBE-2FD6-F6624441BB4A}" dt="2026-01-07T13:45:08.568" v="389"/>
          <ac:spMkLst>
            <pc:docMk/>
            <pc:sldMk cId="3217177436" sldId="260"/>
            <ac:spMk id="13" creationId="{CBA390DD-FC41-8F43-5540-E31FDA5D6397}"/>
          </ac:spMkLst>
        </pc:spChg>
        <pc:spChg chg="add">
          <ac:chgData name="Laura van Nierop" userId="S::lvannierop@ggdhm.nl::20befc2a-f8d5-4686-9ed9-a0962eeeeeeb" providerId="AD" clId="Web-{F6162142-5C10-7DBE-2FD6-F6624441BB4A}" dt="2026-01-07T13:36:41.949" v="262"/>
          <ac:spMkLst>
            <pc:docMk/>
            <pc:sldMk cId="3217177436" sldId="260"/>
            <ac:spMk id="14" creationId="{4166808E-B9A0-278A-DE9C-10904149475F}"/>
          </ac:spMkLst>
        </pc:spChg>
        <pc:spChg chg="mod">
          <ac:chgData name="Laura van Nierop" userId="S::lvannierop@ggdhm.nl::20befc2a-f8d5-4686-9ed9-a0962eeeeeeb" providerId="AD" clId="Web-{F6162142-5C10-7DBE-2FD6-F6624441BB4A}" dt="2026-01-07T13:45:32.334" v="400" actId="20577"/>
          <ac:spMkLst>
            <pc:docMk/>
            <pc:sldMk cId="3217177436" sldId="260"/>
            <ac:spMk id="16" creationId="{1152E67B-B753-3C95-7088-FAD53C41D485}"/>
          </ac:spMkLst>
        </pc:spChg>
        <pc:spChg chg="mod">
          <ac:chgData name="Laura van Nierop" userId="S::lvannierop@ggdhm.nl::20befc2a-f8d5-4686-9ed9-a0962eeeeeeb" providerId="AD" clId="Web-{F6162142-5C10-7DBE-2FD6-F6624441BB4A}" dt="2026-01-07T13:45:45.740" v="404" actId="1076"/>
          <ac:spMkLst>
            <pc:docMk/>
            <pc:sldMk cId="3217177436" sldId="260"/>
            <ac:spMk id="17" creationId="{8E039EC1-ED80-3209-F90C-D2F50A0DF06F}"/>
          </ac:spMkLst>
        </pc:spChg>
        <pc:spChg chg="add">
          <ac:chgData name="Laura van Nierop" userId="S::lvannierop@ggdhm.nl::20befc2a-f8d5-4686-9ed9-a0962eeeeeeb" providerId="AD" clId="Web-{F6162142-5C10-7DBE-2FD6-F6624441BB4A}" dt="2026-01-07T13:36:53.653" v="263"/>
          <ac:spMkLst>
            <pc:docMk/>
            <pc:sldMk cId="3217177436" sldId="260"/>
            <ac:spMk id="18" creationId="{9E17E070-55D3-283E-13CC-7A5B3DF2E049}"/>
          </ac:spMkLst>
        </pc:spChg>
        <pc:spChg chg="add mod">
          <ac:chgData name="Laura van Nierop" userId="S::lvannierop@ggdhm.nl::20befc2a-f8d5-4686-9ed9-a0962eeeeeeb" providerId="AD" clId="Web-{F6162142-5C10-7DBE-2FD6-F6624441BB4A}" dt="2026-01-07T13:47:25.523" v="495" actId="20577"/>
          <ac:spMkLst>
            <pc:docMk/>
            <pc:sldMk cId="3217177436" sldId="260"/>
            <ac:spMk id="28" creationId="{6525D5C4-2169-7C15-17F5-577216B3D883}"/>
          </ac:spMkLst>
        </pc:spChg>
        <pc:grpChg chg="del">
          <ac:chgData name="Laura van Nierop" userId="S::lvannierop@ggdhm.nl::20befc2a-f8d5-4686-9ed9-a0962eeeeeeb" providerId="AD" clId="Web-{F6162142-5C10-7DBE-2FD6-F6624441BB4A}" dt="2026-01-07T13:36:28.652" v="261"/>
          <ac:grpSpMkLst>
            <pc:docMk/>
            <pc:sldMk cId="3217177436" sldId="260"/>
            <ac:grpSpMk id="10" creationId="{60C34E01-12D3-D6A6-0FFF-04BA8D85CE18}"/>
          </ac:grpSpMkLst>
        </pc:grpChg>
        <pc:grpChg chg="add">
          <ac:chgData name="Laura van Nierop" userId="S::lvannierop@ggdhm.nl::20befc2a-f8d5-4686-9ed9-a0962eeeeeeb" providerId="AD" clId="Web-{F6162142-5C10-7DBE-2FD6-F6624441BB4A}" dt="2026-01-07T13:45:56.709" v="405"/>
          <ac:grpSpMkLst>
            <pc:docMk/>
            <pc:sldMk cId="3217177436" sldId="260"/>
            <ac:grpSpMk id="26" creationId="{9BD5467B-4080-C894-3608-ABBEDEAEC82D}"/>
          </ac:grpSpMkLst>
        </pc:grpChg>
      </pc:sldChg>
      <pc:sldChg chg="delSp modSp">
        <pc:chgData name="Laura van Nierop" userId="S::lvannierop@ggdhm.nl::20befc2a-f8d5-4686-9ed9-a0962eeeeeeb" providerId="AD" clId="Web-{F6162142-5C10-7DBE-2FD6-F6624441BB4A}" dt="2026-01-07T14:03:04.356" v="1274"/>
        <pc:sldMkLst>
          <pc:docMk/>
          <pc:sldMk cId="2504830826" sldId="261"/>
        </pc:sldMkLst>
        <pc:spChg chg="del">
          <ac:chgData name="Laura van Nierop" userId="S::lvannierop@ggdhm.nl::20befc2a-f8d5-4686-9ed9-a0962eeeeeeb" providerId="AD" clId="Web-{F6162142-5C10-7DBE-2FD6-F6624441BB4A}" dt="2026-01-07T14:03:04.356" v="1274"/>
          <ac:spMkLst>
            <pc:docMk/>
            <pc:sldMk cId="2504830826" sldId="261"/>
            <ac:spMk id="3" creationId="{789ED2A4-7073-3AC3-9F18-FA978C4F03D9}"/>
          </ac:spMkLst>
        </pc:spChg>
        <pc:spChg chg="mod">
          <ac:chgData name="Laura van Nierop" userId="S::lvannierop@ggdhm.nl::20befc2a-f8d5-4686-9ed9-a0962eeeeeeb" providerId="AD" clId="Web-{F6162142-5C10-7DBE-2FD6-F6624441BB4A}" dt="2026-01-07T13:59:29.856" v="1128" actId="20577"/>
          <ac:spMkLst>
            <pc:docMk/>
            <pc:sldMk cId="2504830826" sldId="261"/>
            <ac:spMk id="16" creationId="{67A98A7D-FDE9-16B4-DC65-157AB1AD23B2}"/>
          </ac:spMkLst>
        </pc:spChg>
        <pc:spChg chg="mod">
          <ac:chgData name="Laura van Nierop" userId="S::lvannierop@ggdhm.nl::20befc2a-f8d5-4686-9ed9-a0962eeeeeeb" providerId="AD" clId="Web-{F6162142-5C10-7DBE-2FD6-F6624441BB4A}" dt="2026-01-07T13:59:35.841" v="1133" actId="20577"/>
          <ac:spMkLst>
            <pc:docMk/>
            <pc:sldMk cId="2504830826" sldId="261"/>
            <ac:spMk id="17" creationId="{878AC8F1-98A7-6E07-EF9F-CBE13836AFE2}"/>
          </ac:spMkLst>
        </pc:spChg>
      </pc:sldChg>
      <pc:sldChg chg="modSp">
        <pc:chgData name="Laura van Nierop" userId="S::lvannierop@ggdhm.nl::20befc2a-f8d5-4686-9ed9-a0962eeeeeeb" providerId="AD" clId="Web-{F6162142-5C10-7DBE-2FD6-F6624441BB4A}" dt="2026-01-07T14:02:09.981" v="1268" actId="20577"/>
        <pc:sldMkLst>
          <pc:docMk/>
          <pc:sldMk cId="1061910721" sldId="262"/>
        </pc:sldMkLst>
        <pc:spChg chg="mod">
          <ac:chgData name="Laura van Nierop" userId="S::lvannierop@ggdhm.nl::20befc2a-f8d5-4686-9ed9-a0962eeeeeeb" providerId="AD" clId="Web-{F6162142-5C10-7DBE-2FD6-F6624441BB4A}" dt="2026-01-07T14:01:52.310" v="1252" actId="20577"/>
          <ac:spMkLst>
            <pc:docMk/>
            <pc:sldMk cId="1061910721" sldId="262"/>
            <ac:spMk id="16" creationId="{DF5E133A-CC78-B75A-D931-9DA6C4DBA593}"/>
          </ac:spMkLst>
        </pc:spChg>
        <pc:spChg chg="mod">
          <ac:chgData name="Laura van Nierop" userId="S::lvannierop@ggdhm.nl::20befc2a-f8d5-4686-9ed9-a0962eeeeeeb" providerId="AD" clId="Web-{F6162142-5C10-7DBE-2FD6-F6624441BB4A}" dt="2026-01-07T14:02:09.981" v="1268" actId="20577"/>
          <ac:spMkLst>
            <pc:docMk/>
            <pc:sldMk cId="1061910721" sldId="262"/>
            <ac:spMk id="17" creationId="{6A54FCC1-0223-73AD-53B4-4FD9591B24AB}"/>
          </ac:spMkLst>
        </pc:spChg>
      </pc:sldChg>
      <pc:sldChg chg="mod modShow">
        <pc:chgData name="Laura van Nierop" userId="S::lvannierop@ggdhm.nl::20befc2a-f8d5-4686-9ed9-a0962eeeeeeb" providerId="AD" clId="Web-{F6162142-5C10-7DBE-2FD6-F6624441BB4A}" dt="2026-01-07T14:06:15.209" v="1309"/>
        <pc:sldMkLst>
          <pc:docMk/>
          <pc:sldMk cId="2691343218" sldId="263"/>
        </pc:sldMkLst>
      </pc:sldChg>
      <pc:sldChg chg="ord">
        <pc:chgData name="Laura van Nierop" userId="S::lvannierop@ggdhm.nl::20befc2a-f8d5-4686-9ed9-a0962eeeeeeb" providerId="AD" clId="Web-{F6162142-5C10-7DBE-2FD6-F6624441BB4A}" dt="2026-01-07T13:37:16.982" v="265"/>
        <pc:sldMkLst>
          <pc:docMk/>
          <pc:sldMk cId="4279784444" sldId="265"/>
        </pc:sldMkLst>
      </pc:sldChg>
      <pc:sldChg chg="mod modShow">
        <pc:chgData name="Laura van Nierop" userId="S::lvannierop@ggdhm.nl::20befc2a-f8d5-4686-9ed9-a0962eeeeeeb" providerId="AD" clId="Web-{F6162142-5C10-7DBE-2FD6-F6624441BB4A}" dt="2026-01-07T14:06:19.927" v="1312"/>
        <pc:sldMkLst>
          <pc:docMk/>
          <pc:sldMk cId="1671433444" sldId="266"/>
        </pc:sldMkLst>
      </pc:sldChg>
      <pc:sldChg chg="mod modShow">
        <pc:chgData name="Laura van Nierop" userId="S::lvannierop@ggdhm.nl::20befc2a-f8d5-4686-9ed9-a0962eeeeeeb" providerId="AD" clId="Web-{F6162142-5C10-7DBE-2FD6-F6624441BB4A}" dt="2026-01-07T14:06:22.224" v="1313"/>
        <pc:sldMkLst>
          <pc:docMk/>
          <pc:sldMk cId="1671408565" sldId="267"/>
        </pc:sldMkLst>
      </pc:sldChg>
      <pc:sldChg chg="mod modShow">
        <pc:chgData name="Laura van Nierop" userId="S::lvannierop@ggdhm.nl::20befc2a-f8d5-4686-9ed9-a0962eeeeeeb" providerId="AD" clId="Web-{F6162142-5C10-7DBE-2FD6-F6624441BB4A}" dt="2026-01-07T14:06:25.052" v="1315"/>
        <pc:sldMkLst>
          <pc:docMk/>
          <pc:sldMk cId="1770284471" sldId="268"/>
        </pc:sldMkLst>
      </pc:sldChg>
      <pc:sldChg chg="mod modShow">
        <pc:chgData name="Laura van Nierop" userId="S::lvannierop@ggdhm.nl::20befc2a-f8d5-4686-9ed9-a0962eeeeeeb" providerId="AD" clId="Web-{F6162142-5C10-7DBE-2FD6-F6624441BB4A}" dt="2026-01-07T14:06:26.568" v="1316"/>
        <pc:sldMkLst>
          <pc:docMk/>
          <pc:sldMk cId="3746900679" sldId="269"/>
        </pc:sldMkLst>
      </pc:sldChg>
      <pc:sldChg chg="mod modShow">
        <pc:chgData name="Laura van Nierop" userId="S::lvannierop@ggdhm.nl::20befc2a-f8d5-4686-9ed9-a0962eeeeeeb" providerId="AD" clId="Web-{F6162142-5C10-7DBE-2FD6-F6624441BB4A}" dt="2026-01-07T14:06:40.145" v="1318"/>
        <pc:sldMkLst>
          <pc:docMk/>
          <pc:sldMk cId="1277659917" sldId="270"/>
        </pc:sldMkLst>
      </pc:sldChg>
      <pc:sldChg chg="modSp modNotes">
        <pc:chgData name="Laura van Nierop" userId="S::lvannierop@ggdhm.nl::20befc2a-f8d5-4686-9ed9-a0962eeeeeeb" providerId="AD" clId="Web-{F6162142-5C10-7DBE-2FD6-F6624441BB4A}" dt="2026-01-07T13:22:32.471" v="37"/>
        <pc:sldMkLst>
          <pc:docMk/>
          <pc:sldMk cId="973545605" sldId="273"/>
        </pc:sldMkLst>
        <pc:spChg chg="mod">
          <ac:chgData name="Laura van Nierop" userId="S::lvannierop@ggdhm.nl::20befc2a-f8d5-4686-9ed9-a0962eeeeeeb" providerId="AD" clId="Web-{F6162142-5C10-7DBE-2FD6-F6624441BB4A}" dt="2026-01-07T13:20:31.656" v="13" actId="20577"/>
          <ac:spMkLst>
            <pc:docMk/>
            <pc:sldMk cId="973545605" sldId="273"/>
            <ac:spMk id="17" creationId="{473C139A-7B00-C9FB-AEA7-23D1B5E3273E}"/>
          </ac:spMkLst>
        </pc:spChg>
      </pc:sldChg>
      <pc:sldChg chg="add del mod ord modShow">
        <pc:chgData name="Laura van Nierop" userId="S::lvannierop@ggdhm.nl::20befc2a-f8d5-4686-9ed9-a0962eeeeeeb" providerId="AD" clId="Web-{F6162142-5C10-7DBE-2FD6-F6624441BB4A}" dt="2026-01-07T13:21:06.766" v="17"/>
        <pc:sldMkLst>
          <pc:docMk/>
          <pc:sldMk cId="3598748539" sldId="274"/>
        </pc:sldMkLst>
      </pc:sldChg>
      <pc:sldChg chg="modSp ord">
        <pc:chgData name="Laura van Nierop" userId="S::lvannierop@ggdhm.nl::20befc2a-f8d5-4686-9ed9-a0962eeeeeeb" providerId="AD" clId="Web-{F6162142-5C10-7DBE-2FD6-F6624441BB4A}" dt="2026-01-07T13:48:06.899" v="506"/>
        <pc:sldMkLst>
          <pc:docMk/>
          <pc:sldMk cId="1151431312" sldId="275"/>
        </pc:sldMkLst>
        <pc:spChg chg="mod">
          <ac:chgData name="Laura van Nierop" userId="S::lvannierop@ggdhm.nl::20befc2a-f8d5-4686-9ed9-a0962eeeeeeb" providerId="AD" clId="Web-{F6162142-5C10-7DBE-2FD6-F6624441BB4A}" dt="2026-01-07T13:25:16.802" v="89" actId="20577"/>
          <ac:spMkLst>
            <pc:docMk/>
            <pc:sldMk cId="1151431312" sldId="275"/>
            <ac:spMk id="5" creationId="{F5B20293-1B8F-EE23-9F40-6894037438F3}"/>
          </ac:spMkLst>
        </pc:spChg>
      </pc:sldChg>
      <pc:sldChg chg="mod modShow">
        <pc:chgData name="Laura van Nierop" userId="S::lvannierop@ggdhm.nl::20befc2a-f8d5-4686-9ed9-a0962eeeeeeb" providerId="AD" clId="Web-{F6162142-5C10-7DBE-2FD6-F6624441BB4A}" dt="2026-01-07T14:06:18.740" v="1311"/>
        <pc:sldMkLst>
          <pc:docMk/>
          <pc:sldMk cId="1476285924" sldId="276"/>
        </pc:sldMkLst>
      </pc:sldChg>
      <pc:sldChg chg="del">
        <pc:chgData name="Laura van Nierop" userId="S::lvannierop@ggdhm.nl::20befc2a-f8d5-4686-9ed9-a0962eeeeeeb" providerId="AD" clId="Web-{F6162142-5C10-7DBE-2FD6-F6624441BB4A}" dt="2026-01-07T13:47:51.554" v="505"/>
        <pc:sldMkLst>
          <pc:docMk/>
          <pc:sldMk cId="2115642942" sldId="279"/>
        </pc:sldMkLst>
      </pc:sldChg>
      <pc:sldChg chg="mod modShow">
        <pc:chgData name="Laura van Nierop" userId="S::lvannierop@ggdhm.nl::20befc2a-f8d5-4686-9ed9-a0962eeeeeeb" providerId="AD" clId="Web-{F6162142-5C10-7DBE-2FD6-F6624441BB4A}" dt="2026-01-07T14:06:16.818" v="1310"/>
        <pc:sldMkLst>
          <pc:docMk/>
          <pc:sldMk cId="1080711214" sldId="281"/>
        </pc:sldMkLst>
      </pc:sldChg>
      <pc:sldChg chg="modSp ord">
        <pc:chgData name="Laura van Nierop" userId="S::lvannierop@ggdhm.nl::20befc2a-f8d5-4686-9ed9-a0962eeeeeeb" providerId="AD" clId="Web-{F6162142-5C10-7DBE-2FD6-F6624441BB4A}" dt="2026-01-07T14:04:21.519" v="1305" actId="20577"/>
        <pc:sldMkLst>
          <pc:docMk/>
          <pc:sldMk cId="3593946538" sldId="282"/>
        </pc:sldMkLst>
        <pc:spChg chg="mod">
          <ac:chgData name="Laura van Nierop" userId="S::lvannierop@ggdhm.nl::20befc2a-f8d5-4686-9ed9-a0962eeeeeeb" providerId="AD" clId="Web-{F6162142-5C10-7DBE-2FD6-F6624441BB4A}" dt="2026-01-07T14:04:21.519" v="1305" actId="20577"/>
          <ac:spMkLst>
            <pc:docMk/>
            <pc:sldMk cId="3593946538" sldId="282"/>
            <ac:spMk id="11" creationId="{ADE1B9F6-0718-FB06-F0B9-6927ED65A8A0}"/>
          </ac:spMkLst>
        </pc:spChg>
      </pc:sldChg>
      <pc:sldChg chg="del">
        <pc:chgData name="Laura van Nierop" userId="S::lvannierop@ggdhm.nl::20befc2a-f8d5-4686-9ed9-a0962eeeeeeb" providerId="AD" clId="Web-{F6162142-5C10-7DBE-2FD6-F6624441BB4A}" dt="2026-01-07T13:21:16.032" v="18"/>
        <pc:sldMkLst>
          <pc:docMk/>
          <pc:sldMk cId="821853969" sldId="284"/>
        </pc:sldMkLst>
      </pc:sldChg>
      <pc:sldChg chg="ord">
        <pc:chgData name="Laura van Nierop" userId="S::lvannierop@ggdhm.nl::20befc2a-f8d5-4686-9ed9-a0962eeeeeeb" providerId="AD" clId="Web-{F6162142-5C10-7DBE-2FD6-F6624441BB4A}" dt="2026-01-07T13:37:08.169" v="264"/>
        <pc:sldMkLst>
          <pc:docMk/>
          <pc:sldMk cId="153947981" sldId="285"/>
        </pc:sldMkLst>
      </pc:sldChg>
      <pc:sldChg chg="mod modShow">
        <pc:chgData name="Laura van Nierop" userId="S::lvannierop@ggdhm.nl::20befc2a-f8d5-4686-9ed9-a0962eeeeeeb" providerId="AD" clId="Web-{F6162142-5C10-7DBE-2FD6-F6624441BB4A}" dt="2026-01-07T14:06:31.833" v="1317"/>
        <pc:sldMkLst>
          <pc:docMk/>
          <pc:sldMk cId="820267685" sldId="286"/>
        </pc:sldMkLst>
      </pc:sldChg>
      <pc:sldChg chg="mod modShow">
        <pc:chgData name="Laura van Nierop" userId="S::lvannierop@ggdhm.nl::20befc2a-f8d5-4686-9ed9-a0962eeeeeeb" providerId="AD" clId="Web-{F6162142-5C10-7DBE-2FD6-F6624441BB4A}" dt="2026-01-07T14:06:23.677" v="1314"/>
        <pc:sldMkLst>
          <pc:docMk/>
          <pc:sldMk cId="3227187598" sldId="288"/>
        </pc:sldMkLst>
      </pc:sldChg>
      <pc:sldChg chg="mod modShow">
        <pc:chgData name="Laura van Nierop" userId="S::lvannierop@ggdhm.nl::20befc2a-f8d5-4686-9ed9-a0962eeeeeeb" providerId="AD" clId="Web-{F6162142-5C10-7DBE-2FD6-F6624441BB4A}" dt="2026-01-07T14:06:42.473" v="1319"/>
        <pc:sldMkLst>
          <pc:docMk/>
          <pc:sldMk cId="998226787" sldId="289"/>
        </pc:sldMkLst>
      </pc:sldChg>
      <pc:sldChg chg="modSp add replId modNotes">
        <pc:chgData name="Laura van Nierop" userId="S::lvannierop@ggdhm.nl::20befc2a-f8d5-4686-9ed9-a0962eeeeeeb" providerId="AD" clId="Web-{F6162142-5C10-7DBE-2FD6-F6624441BB4A}" dt="2026-01-07T13:39:43.282" v="268"/>
        <pc:sldMkLst>
          <pc:docMk/>
          <pc:sldMk cId="1177867910" sldId="290"/>
        </pc:sldMkLst>
        <pc:spChg chg="mod">
          <ac:chgData name="Laura van Nierop" userId="S::lvannierop@ggdhm.nl::20befc2a-f8d5-4686-9ed9-a0962eeeeeeb" providerId="AD" clId="Web-{F6162142-5C10-7DBE-2FD6-F6624441BB4A}" dt="2026-01-07T13:33:17.097" v="213" actId="20577"/>
          <ac:spMkLst>
            <pc:docMk/>
            <pc:sldMk cId="1177867910" sldId="290"/>
            <ac:spMk id="16" creationId="{D7CF8D02-9FC9-3678-370C-5E912370ED4D}"/>
          </ac:spMkLst>
        </pc:spChg>
        <pc:spChg chg="mod">
          <ac:chgData name="Laura van Nierop" userId="S::lvannierop@ggdhm.nl::20befc2a-f8d5-4686-9ed9-a0962eeeeeeb" providerId="AD" clId="Web-{F6162142-5C10-7DBE-2FD6-F6624441BB4A}" dt="2026-01-07T13:34:18.147" v="222" actId="20577"/>
          <ac:spMkLst>
            <pc:docMk/>
            <pc:sldMk cId="1177867910" sldId="290"/>
            <ac:spMk id="17" creationId="{AE0BA16C-4D38-9B0A-41A8-F6232AAB0431}"/>
          </ac:spMkLst>
        </pc:spChg>
      </pc:sldChg>
      <pc:sldChg chg="addSp delSp modSp add replId modNotes">
        <pc:chgData name="Laura van Nierop" userId="S::lvannierop@ggdhm.nl::20befc2a-f8d5-4686-9ed9-a0962eeeeeeb" providerId="AD" clId="Web-{F6162142-5C10-7DBE-2FD6-F6624441BB4A}" dt="2026-01-07T13:55:47.075" v="802" actId="20577"/>
        <pc:sldMkLst>
          <pc:docMk/>
          <pc:sldMk cId="2369136659" sldId="291"/>
        </pc:sldMkLst>
        <pc:spChg chg="add mod">
          <ac:chgData name="Laura van Nierop" userId="S::lvannierop@ggdhm.nl::20befc2a-f8d5-4686-9ed9-a0962eeeeeeb" providerId="AD" clId="Web-{F6162142-5C10-7DBE-2FD6-F6624441BB4A}" dt="2026-01-07T13:55:47.075" v="802" actId="20577"/>
          <ac:spMkLst>
            <pc:docMk/>
            <pc:sldMk cId="2369136659" sldId="291"/>
            <ac:spMk id="3" creationId="{C7063B6E-C447-6E35-49F7-279CD88C473E}"/>
          </ac:spMkLst>
        </pc:spChg>
        <pc:spChg chg="add del mod">
          <ac:chgData name="Laura van Nierop" userId="S::lvannierop@ggdhm.nl::20befc2a-f8d5-4686-9ed9-a0962eeeeeeb" providerId="AD" clId="Web-{F6162142-5C10-7DBE-2FD6-F6624441BB4A}" dt="2026-01-07T13:49:36.296" v="549" actId="20577"/>
          <ac:spMkLst>
            <pc:docMk/>
            <pc:sldMk cId="2369136659" sldId="291"/>
            <ac:spMk id="17" creationId="{F506303D-0D08-4B58-F299-38B6DDB4A2B6}"/>
          </ac:spMkLst>
        </pc:spChg>
        <pc:spChg chg="del">
          <ac:chgData name="Laura van Nierop" userId="S::lvannierop@ggdhm.nl::20befc2a-f8d5-4686-9ed9-a0962eeeeeeb" providerId="AD" clId="Web-{F6162142-5C10-7DBE-2FD6-F6624441BB4A}" dt="2026-01-07T13:49:12.404" v="508"/>
          <ac:spMkLst>
            <pc:docMk/>
            <pc:sldMk cId="2369136659" sldId="291"/>
            <ac:spMk id="28" creationId="{4BF023D7-BC71-296B-0DDF-413DB9A41382}"/>
          </ac:spMkLst>
        </pc:spChg>
        <pc:grpChg chg="del">
          <ac:chgData name="Laura van Nierop" userId="S::lvannierop@ggdhm.nl::20befc2a-f8d5-4686-9ed9-a0962eeeeeeb" providerId="AD" clId="Web-{F6162142-5C10-7DBE-2FD6-F6624441BB4A}" dt="2026-01-07T13:49:13.123" v="509"/>
          <ac:grpSpMkLst>
            <pc:docMk/>
            <pc:sldMk cId="2369136659" sldId="291"/>
            <ac:grpSpMk id="26" creationId="{8B629739-D694-3970-14A7-4214CC465BFF}"/>
          </ac:grpSpMkLst>
        </pc:grpChg>
      </pc:sldChg>
      <pc:sldChg chg="modSp add ord replId modNotes">
        <pc:chgData name="Laura van Nierop" userId="S::lvannierop@ggdhm.nl::20befc2a-f8d5-4686-9ed9-a0962eeeeeeb" providerId="AD" clId="Web-{F6162142-5C10-7DBE-2FD6-F6624441BB4A}" dt="2026-01-07T13:54:07.104" v="750" actId="20577"/>
        <pc:sldMkLst>
          <pc:docMk/>
          <pc:sldMk cId="2393878622" sldId="292"/>
        </pc:sldMkLst>
        <pc:spChg chg="mod">
          <ac:chgData name="Laura van Nierop" userId="S::lvannierop@ggdhm.nl::20befc2a-f8d5-4686-9ed9-a0962eeeeeeb" providerId="AD" clId="Web-{F6162142-5C10-7DBE-2FD6-F6624441BB4A}" dt="2026-01-07T13:54:07.104" v="750" actId="20577"/>
          <ac:spMkLst>
            <pc:docMk/>
            <pc:sldMk cId="2393878622" sldId="292"/>
            <ac:spMk id="4" creationId="{BD8D33B3-1868-36F0-0B47-4F9918EC8D5E}"/>
          </ac:spMkLst>
        </pc:spChg>
        <pc:spChg chg="mod">
          <ac:chgData name="Laura van Nierop" userId="S::lvannierop@ggdhm.nl::20befc2a-f8d5-4686-9ed9-a0962eeeeeeb" providerId="AD" clId="Web-{F6162142-5C10-7DBE-2FD6-F6624441BB4A}" dt="2026-01-07T13:53:58.385" v="745" actId="20577"/>
          <ac:spMkLst>
            <pc:docMk/>
            <pc:sldMk cId="2393878622" sldId="292"/>
            <ac:spMk id="16" creationId="{265CE4F4-2E62-6939-2548-989798A4F319}"/>
          </ac:spMkLst>
        </pc:spChg>
      </pc:sldChg>
      <pc:sldChg chg="modSp add replId">
        <pc:chgData name="Laura van Nierop" userId="S::lvannierop@ggdhm.nl::20befc2a-f8d5-4686-9ed9-a0962eeeeeeb" providerId="AD" clId="Web-{F6162142-5C10-7DBE-2FD6-F6624441BB4A}" dt="2026-01-07T13:54:40.886" v="761" actId="1076"/>
        <pc:sldMkLst>
          <pc:docMk/>
          <pc:sldMk cId="1611612599" sldId="293"/>
        </pc:sldMkLst>
        <pc:spChg chg="mod">
          <ac:chgData name="Laura van Nierop" userId="S::lvannierop@ggdhm.nl::20befc2a-f8d5-4686-9ed9-a0962eeeeeeb" providerId="AD" clId="Web-{F6162142-5C10-7DBE-2FD6-F6624441BB4A}" dt="2026-01-07T13:54:02.479" v="748" actId="20577"/>
          <ac:spMkLst>
            <pc:docMk/>
            <pc:sldMk cId="1611612599" sldId="293"/>
            <ac:spMk id="4" creationId="{C1A3D61D-1F78-71BD-B457-64811E4F6194}"/>
          </ac:spMkLst>
        </pc:spChg>
        <pc:spChg chg="mod">
          <ac:chgData name="Laura van Nierop" userId="S::lvannierop@ggdhm.nl::20befc2a-f8d5-4686-9ed9-a0962eeeeeeb" providerId="AD" clId="Web-{F6162142-5C10-7DBE-2FD6-F6624441BB4A}" dt="2026-01-07T13:54:40.886" v="761" actId="1076"/>
          <ac:spMkLst>
            <pc:docMk/>
            <pc:sldMk cId="1611612599" sldId="293"/>
            <ac:spMk id="17" creationId="{85FFB53B-CE53-BF75-3D2E-25C8B3D4D21E}"/>
          </ac:spMkLst>
        </pc:spChg>
      </pc:sldChg>
      <pc:sldChg chg="delSp modSp add replId modNotes">
        <pc:chgData name="Laura van Nierop" userId="S::lvannierop@ggdhm.nl::20befc2a-f8d5-4686-9ed9-a0962eeeeeeb" providerId="AD" clId="Web-{F6162142-5C10-7DBE-2FD6-F6624441BB4A}" dt="2026-01-07T14:03:39.981" v="1281"/>
        <pc:sldMkLst>
          <pc:docMk/>
          <pc:sldMk cId="655162138" sldId="294"/>
        </pc:sldMkLst>
        <pc:spChg chg="del">
          <ac:chgData name="Laura van Nierop" userId="S::lvannierop@ggdhm.nl::20befc2a-f8d5-4686-9ed9-a0962eeeeeeb" providerId="AD" clId="Web-{F6162142-5C10-7DBE-2FD6-F6624441BB4A}" dt="2026-01-07T14:03:01.653" v="1273"/>
          <ac:spMkLst>
            <pc:docMk/>
            <pc:sldMk cId="655162138" sldId="294"/>
            <ac:spMk id="3" creationId="{5F6386B0-DE88-939C-B0FE-4C59EEA09405}"/>
          </ac:spMkLst>
        </pc:spChg>
        <pc:spChg chg="mod">
          <ac:chgData name="Laura van Nierop" userId="S::lvannierop@ggdhm.nl::20befc2a-f8d5-4686-9ed9-a0962eeeeeeb" providerId="AD" clId="Web-{F6162142-5C10-7DBE-2FD6-F6624441BB4A}" dt="2026-01-07T14:01:06.278" v="1214" actId="20577"/>
          <ac:spMkLst>
            <pc:docMk/>
            <pc:sldMk cId="655162138" sldId="294"/>
            <ac:spMk id="17" creationId="{7E3B3422-0FDE-B73C-93E8-6E447A0DACB9}"/>
          </ac:spMkLst>
        </pc:spChg>
      </pc:sldChg>
      <pc:sldChg chg="addSp delSp add del replId">
        <pc:chgData name="Laura van Nierop" userId="S::lvannierop@ggdhm.nl::20befc2a-f8d5-4686-9ed9-a0962eeeeeeb" providerId="AD" clId="Web-{F6162142-5C10-7DBE-2FD6-F6624441BB4A}" dt="2026-01-07T14:02:44.153" v="1272"/>
        <pc:sldMkLst>
          <pc:docMk/>
          <pc:sldMk cId="2454742450" sldId="295"/>
        </pc:sldMkLst>
        <pc:spChg chg="add del">
          <ac:chgData name="Laura van Nierop" userId="S::lvannierop@ggdhm.nl::20befc2a-f8d5-4686-9ed9-a0962eeeeeeb" providerId="AD" clId="Web-{F6162142-5C10-7DBE-2FD6-F6624441BB4A}" dt="2026-01-07T14:02:41.731" v="1271"/>
          <ac:spMkLst>
            <pc:docMk/>
            <pc:sldMk cId="2454742450" sldId="295"/>
            <ac:spMk id="14" creationId="{43F9AD1D-71C4-4D97-B7D8-7E7F95474D21}"/>
          </ac:spMkLst>
        </pc:spChg>
      </pc:sldChg>
      <pc:sldChg chg="addSp modSp add replId">
        <pc:chgData name="Laura van Nierop" userId="S::lvannierop@ggdhm.nl::20befc2a-f8d5-4686-9ed9-a0962eeeeeeb" providerId="AD" clId="Web-{F6162142-5C10-7DBE-2FD6-F6624441BB4A}" dt="2026-01-07T14:05:01.334" v="1308"/>
        <pc:sldMkLst>
          <pc:docMk/>
          <pc:sldMk cId="2961155217" sldId="295"/>
        </pc:sldMkLst>
        <pc:picChg chg="add mod">
          <ac:chgData name="Laura van Nierop" userId="S::lvannierop@ggdhm.nl::20befc2a-f8d5-4686-9ed9-a0962eeeeeeb" providerId="AD" clId="Web-{F6162142-5C10-7DBE-2FD6-F6624441BB4A}" dt="2026-01-07T14:05:01.334" v="1308"/>
          <ac:picMkLst>
            <pc:docMk/>
            <pc:sldMk cId="2961155217" sldId="295"/>
            <ac:picMk id="2" creationId="{B1BE2768-6B4D-C042-097F-16E0E6A8A34B}"/>
          </ac:picMkLst>
        </pc:picChg>
      </pc:sldChg>
      <pc:sldChg chg="addSp delSp modSp add ord replId">
        <pc:chgData name="Laura van Nierop" userId="S::lvannierop@ggdhm.nl::20befc2a-f8d5-4686-9ed9-a0962eeeeeeb" providerId="AD" clId="Web-{F6162142-5C10-7DBE-2FD6-F6624441BB4A}" dt="2026-01-07T14:07:47.961" v="1331"/>
        <pc:sldMkLst>
          <pc:docMk/>
          <pc:sldMk cId="1372448296" sldId="296"/>
        </pc:sldMkLst>
        <pc:spChg chg="del">
          <ac:chgData name="Laura van Nierop" userId="S::lvannierop@ggdhm.nl::20befc2a-f8d5-4686-9ed9-a0962eeeeeeb" providerId="AD" clId="Web-{F6162142-5C10-7DBE-2FD6-F6624441BB4A}" dt="2026-01-07T14:07:30.101" v="1323"/>
          <ac:spMkLst>
            <pc:docMk/>
            <pc:sldMk cId="1372448296" sldId="296"/>
            <ac:spMk id="2" creationId="{F523B92A-547B-2B88-67C1-B151B4B56174}"/>
          </ac:spMkLst>
        </pc:spChg>
        <pc:spChg chg="del">
          <ac:chgData name="Laura van Nierop" userId="S::lvannierop@ggdhm.nl::20befc2a-f8d5-4686-9ed9-a0962eeeeeeb" providerId="AD" clId="Web-{F6162142-5C10-7DBE-2FD6-F6624441BB4A}" dt="2026-01-07T14:07:31.429" v="1324"/>
          <ac:spMkLst>
            <pc:docMk/>
            <pc:sldMk cId="1372448296" sldId="296"/>
            <ac:spMk id="3" creationId="{EC92DA60-4C86-ED04-D32E-031B27388B2B}"/>
          </ac:spMkLst>
        </pc:spChg>
        <pc:spChg chg="del topLvl">
          <ac:chgData name="Laura van Nierop" userId="S::lvannierop@ggdhm.nl::20befc2a-f8d5-4686-9ed9-a0962eeeeeeb" providerId="AD" clId="Web-{F6162142-5C10-7DBE-2FD6-F6624441BB4A}" dt="2026-01-07T14:07:47.961" v="1331"/>
          <ac:spMkLst>
            <pc:docMk/>
            <pc:sldMk cId="1372448296" sldId="296"/>
            <ac:spMk id="5" creationId="{CB8C656F-5E38-46B2-04D8-32F9BC96CDDC}"/>
          </ac:spMkLst>
        </pc:spChg>
        <pc:spChg chg="del topLvl">
          <ac:chgData name="Laura van Nierop" userId="S::lvannierop@ggdhm.nl::20befc2a-f8d5-4686-9ed9-a0962eeeeeeb" providerId="AD" clId="Web-{F6162142-5C10-7DBE-2FD6-F6624441BB4A}" dt="2026-01-07T14:07:47.320" v="1330"/>
          <ac:spMkLst>
            <pc:docMk/>
            <pc:sldMk cId="1372448296" sldId="296"/>
            <ac:spMk id="8" creationId="{DFB86BC9-D034-C54F-0644-DC2A8EB42778}"/>
          </ac:spMkLst>
        </pc:spChg>
        <pc:spChg chg="del mod">
          <ac:chgData name="Laura van Nierop" userId="S::lvannierop@ggdhm.nl::20befc2a-f8d5-4686-9ed9-a0962eeeeeeb" providerId="AD" clId="Web-{F6162142-5C10-7DBE-2FD6-F6624441BB4A}" dt="2026-01-07T14:07:35.710" v="1326"/>
          <ac:spMkLst>
            <pc:docMk/>
            <pc:sldMk cId="1372448296" sldId="296"/>
            <ac:spMk id="13" creationId="{8310EF39-DC61-D91E-8681-B8DED1F811E6}"/>
          </ac:spMkLst>
        </pc:spChg>
        <pc:spChg chg="del">
          <ac:chgData name="Laura van Nierop" userId="S::lvannierop@ggdhm.nl::20befc2a-f8d5-4686-9ed9-a0962eeeeeeb" providerId="AD" clId="Web-{F6162142-5C10-7DBE-2FD6-F6624441BB4A}" dt="2026-01-07T14:07:37.382" v="1327"/>
          <ac:spMkLst>
            <pc:docMk/>
            <pc:sldMk cId="1372448296" sldId="296"/>
            <ac:spMk id="16" creationId="{6A0B6A7D-922B-52CF-C92F-089696F6CA9F}"/>
          </ac:spMkLst>
        </pc:spChg>
        <pc:spChg chg="del">
          <ac:chgData name="Laura van Nierop" userId="S::lvannierop@ggdhm.nl::20befc2a-f8d5-4686-9ed9-a0962eeeeeeb" providerId="AD" clId="Web-{F6162142-5C10-7DBE-2FD6-F6624441BB4A}" dt="2026-01-07T14:07:28.054" v="1322"/>
          <ac:spMkLst>
            <pc:docMk/>
            <pc:sldMk cId="1372448296" sldId="296"/>
            <ac:spMk id="17" creationId="{11B5E279-EEF7-2225-B77E-64652D4641A7}"/>
          </ac:spMkLst>
        </pc:spChg>
        <pc:grpChg chg="del">
          <ac:chgData name="Laura van Nierop" userId="S::lvannierop@ggdhm.nl::20befc2a-f8d5-4686-9ed9-a0962eeeeeeb" providerId="AD" clId="Web-{F6162142-5C10-7DBE-2FD6-F6624441BB4A}" dt="2026-01-07T14:07:47.320" v="1330"/>
          <ac:grpSpMkLst>
            <pc:docMk/>
            <pc:sldMk cId="1372448296" sldId="296"/>
            <ac:grpSpMk id="10" creationId="{CF7D0864-88FA-1783-59CD-CFBF5A809CA5}"/>
          </ac:grpSpMkLst>
        </pc:grpChg>
        <pc:picChg chg="add mod">
          <ac:chgData name="Laura van Nierop" userId="S::lvannierop@ggdhm.nl::20befc2a-f8d5-4686-9ed9-a0962eeeeeeb" providerId="AD" clId="Web-{F6162142-5C10-7DBE-2FD6-F6624441BB4A}" dt="2026-01-07T14:07:41.664" v="1329" actId="1076"/>
          <ac:picMkLst>
            <pc:docMk/>
            <pc:sldMk cId="1372448296" sldId="296"/>
            <ac:picMk id="4" creationId="{271B6D06-E697-116E-E900-08936364C177}"/>
          </ac:picMkLst>
        </pc:picChg>
      </pc:sldChg>
      <pc:sldChg chg="delSp modSp add mod replId modShow">
        <pc:chgData name="Laura van Nierop" userId="S::lvannierop@ggdhm.nl::20befc2a-f8d5-4686-9ed9-a0962eeeeeeb" providerId="AD" clId="Web-{F6162142-5C10-7DBE-2FD6-F6624441BB4A}" dt="2026-01-07T14:10:43.311" v="1388"/>
        <pc:sldMkLst>
          <pc:docMk/>
          <pc:sldMk cId="2154687393" sldId="297"/>
        </pc:sldMkLst>
        <pc:spChg chg="del">
          <ac:chgData name="Laura van Nierop" userId="S::lvannierop@ggdhm.nl::20befc2a-f8d5-4686-9ed9-a0962eeeeeeb" providerId="AD" clId="Web-{F6162142-5C10-7DBE-2FD6-F6624441BB4A}" dt="2026-01-07T14:08:55.841" v="1333"/>
          <ac:spMkLst>
            <pc:docMk/>
            <pc:sldMk cId="2154687393" sldId="297"/>
            <ac:spMk id="2" creationId="{F14793AA-C01B-79AA-87E2-59EB6E82B725}"/>
          </ac:spMkLst>
        </pc:spChg>
        <pc:spChg chg="del mod">
          <ac:chgData name="Laura van Nierop" userId="S::lvannierop@ggdhm.nl::20befc2a-f8d5-4686-9ed9-a0962eeeeeeb" providerId="AD" clId="Web-{F6162142-5C10-7DBE-2FD6-F6624441BB4A}" dt="2026-01-07T14:08:58.247" v="1335"/>
          <ac:spMkLst>
            <pc:docMk/>
            <pc:sldMk cId="2154687393" sldId="297"/>
            <ac:spMk id="3" creationId="{7D5CF984-C4D6-2816-F496-C2361BF9E72D}"/>
          </ac:spMkLst>
        </pc:spChg>
        <pc:spChg chg="mod">
          <ac:chgData name="Laura van Nierop" userId="S::lvannierop@ggdhm.nl::20befc2a-f8d5-4686-9ed9-a0962eeeeeeb" providerId="AD" clId="Web-{F6162142-5C10-7DBE-2FD6-F6624441BB4A}" dt="2026-01-07T14:09:07.435" v="1357" actId="14100"/>
          <ac:spMkLst>
            <pc:docMk/>
            <pc:sldMk cId="2154687393" sldId="297"/>
            <ac:spMk id="13" creationId="{A6C81C60-0D1E-BBE2-6A32-5E2090CAD8AB}"/>
          </ac:spMkLst>
        </pc:spChg>
        <pc:spChg chg="mod">
          <ac:chgData name="Laura van Nierop" userId="S::lvannierop@ggdhm.nl::20befc2a-f8d5-4686-9ed9-a0962eeeeeeb" providerId="AD" clId="Web-{F6162142-5C10-7DBE-2FD6-F6624441BB4A}" dt="2026-01-07T14:09:40.170" v="1363" actId="20577"/>
          <ac:spMkLst>
            <pc:docMk/>
            <pc:sldMk cId="2154687393" sldId="297"/>
            <ac:spMk id="18" creationId="{EE22BEB3-32A0-DCB0-F73B-479D49F62577}"/>
          </ac:spMkLst>
        </pc:spChg>
        <pc:spChg chg="mod">
          <ac:chgData name="Laura van Nierop" userId="S::lvannierop@ggdhm.nl::20befc2a-f8d5-4686-9ed9-a0962eeeeeeb" providerId="AD" clId="Web-{F6162142-5C10-7DBE-2FD6-F6624441BB4A}" dt="2026-01-07T14:10:41.514" v="1387" actId="20577"/>
          <ac:spMkLst>
            <pc:docMk/>
            <pc:sldMk cId="2154687393" sldId="297"/>
            <ac:spMk id="20" creationId="{0F10D46A-B7E9-6BF5-0786-07DD7B4313A0}"/>
          </ac:spMkLst>
        </pc:spChg>
        <pc:grpChg chg="del">
          <ac:chgData name="Laura van Nierop" userId="S::lvannierop@ggdhm.nl::20befc2a-f8d5-4686-9ed9-a0962eeeeeeb" providerId="AD" clId="Web-{F6162142-5C10-7DBE-2FD6-F6624441BB4A}" dt="2026-01-07T14:09:11.701" v="1358"/>
          <ac:grpSpMkLst>
            <pc:docMk/>
            <pc:sldMk cId="2154687393" sldId="297"/>
            <ac:grpSpMk id="10" creationId="{64B633EA-EE7C-13F2-874E-1AD1349AB205}"/>
          </ac:grpSpMkLst>
        </pc:grpChg>
      </pc:sldChg>
      <pc:sldChg chg="modSp add replId">
        <pc:chgData name="Laura van Nierop" userId="S::lvannierop@ggdhm.nl::20befc2a-f8d5-4686-9ed9-a0962eeeeeeb" providerId="AD" clId="Web-{F6162142-5C10-7DBE-2FD6-F6624441BB4A}" dt="2026-01-07T14:11:20.545" v="1409" actId="20577"/>
        <pc:sldMkLst>
          <pc:docMk/>
          <pc:sldMk cId="3006027556" sldId="298"/>
        </pc:sldMkLst>
        <pc:spChg chg="mod">
          <ac:chgData name="Laura van Nierop" userId="S::lvannierop@ggdhm.nl::20befc2a-f8d5-4686-9ed9-a0962eeeeeeb" providerId="AD" clId="Web-{F6162142-5C10-7DBE-2FD6-F6624441BB4A}" dt="2026-01-07T14:11:20.545" v="1409" actId="20577"/>
          <ac:spMkLst>
            <pc:docMk/>
            <pc:sldMk cId="3006027556" sldId="298"/>
            <ac:spMk id="20" creationId="{71167577-F65B-3B6B-C560-53463AEE6ABB}"/>
          </ac:spMkLst>
        </pc:spChg>
      </pc:sldChg>
    </pc:docChg>
  </pc:docChgLst>
  <pc:docChgLst>
    <pc:chgData name="Laura van Nierop" userId="S::lvannierop@ggdhm.nl::20befc2a-f8d5-4686-9ed9-a0962eeeeeeb" providerId="AD" clId="Web-{F483840A-3812-DF4C-4BBA-D219F04D1957}"/>
    <pc:docChg chg="modSld sldOrd">
      <pc:chgData name="Laura van Nierop" userId="S::lvannierop@ggdhm.nl::20befc2a-f8d5-4686-9ed9-a0962eeeeeeb" providerId="AD" clId="Web-{F483840A-3812-DF4C-4BBA-D219F04D1957}" dt="2026-01-07T16:11:53.146" v="47"/>
      <pc:docMkLst>
        <pc:docMk/>
      </pc:docMkLst>
      <pc:sldChg chg="addSp delSp modSp ord addAnim">
        <pc:chgData name="Laura van Nierop" userId="S::lvannierop@ggdhm.nl::20befc2a-f8d5-4686-9ed9-a0962eeeeeeb" providerId="AD" clId="Web-{F483840A-3812-DF4C-4BBA-D219F04D1957}" dt="2026-01-07T16:07:27.100" v="40"/>
        <pc:sldMkLst>
          <pc:docMk/>
          <pc:sldMk cId="1517119827" sldId="259"/>
        </pc:sldMkLst>
        <pc:spChg chg="del mod">
          <ac:chgData name="Laura van Nierop" userId="S::lvannierop@ggdhm.nl::20befc2a-f8d5-4686-9ed9-a0962eeeeeeb" providerId="AD" clId="Web-{F483840A-3812-DF4C-4BBA-D219F04D1957}" dt="2026-01-07T16:06:32.052" v="13"/>
          <ac:spMkLst>
            <pc:docMk/>
            <pc:sldMk cId="1517119827" sldId="259"/>
            <ac:spMk id="4" creationId="{7AA5FCDC-3190-8BD7-BDF2-C1250BAF4665}"/>
          </ac:spMkLst>
        </pc:spChg>
        <pc:spChg chg="del">
          <ac:chgData name="Laura van Nierop" userId="S::lvannierop@ggdhm.nl::20befc2a-f8d5-4686-9ed9-a0962eeeeeeb" providerId="AD" clId="Web-{F483840A-3812-DF4C-4BBA-D219F04D1957}" dt="2026-01-07T16:06:34.693" v="14"/>
          <ac:spMkLst>
            <pc:docMk/>
            <pc:sldMk cId="1517119827" sldId="259"/>
            <ac:spMk id="13" creationId="{EAEF25FD-F847-D88B-A769-6AF3FF7B4BAE}"/>
          </ac:spMkLst>
        </pc:spChg>
        <pc:spChg chg="mod">
          <ac:chgData name="Laura van Nierop" userId="S::lvannierop@ggdhm.nl::20befc2a-f8d5-4686-9ed9-a0962eeeeeeb" providerId="AD" clId="Web-{F483840A-3812-DF4C-4BBA-D219F04D1957}" dt="2026-01-07T16:07:16.834" v="39" actId="20577"/>
          <ac:spMkLst>
            <pc:docMk/>
            <pc:sldMk cId="1517119827" sldId="259"/>
            <ac:spMk id="16" creationId="{38EFB71A-4213-F971-9843-3868C595B264}"/>
          </ac:spMkLst>
        </pc:spChg>
        <pc:spChg chg="add del mod">
          <ac:chgData name="Laura van Nierop" userId="S::lvannierop@ggdhm.nl::20befc2a-f8d5-4686-9ed9-a0962eeeeeeb" providerId="AD" clId="Web-{F483840A-3812-DF4C-4BBA-D219F04D1957}" dt="2026-01-07T16:07:13.334" v="37" actId="1076"/>
          <ac:spMkLst>
            <pc:docMk/>
            <pc:sldMk cId="1517119827" sldId="259"/>
            <ac:spMk id="17" creationId="{772283E5-A175-9C92-763C-30B967500C1E}"/>
          </ac:spMkLst>
        </pc:spChg>
      </pc:sldChg>
      <pc:sldChg chg="modSp ord">
        <pc:chgData name="Laura van Nierop" userId="S::lvannierop@ggdhm.nl::20befc2a-f8d5-4686-9ed9-a0962eeeeeeb" providerId="AD" clId="Web-{F483840A-3812-DF4C-4BBA-D219F04D1957}" dt="2026-01-07T16:11:53.146" v="47"/>
        <pc:sldMkLst>
          <pc:docMk/>
          <pc:sldMk cId="973545605" sldId="273"/>
        </pc:sldMkLst>
        <pc:spChg chg="mod">
          <ac:chgData name="Laura van Nierop" userId="S::lvannierop@ggdhm.nl::20befc2a-f8d5-4686-9ed9-a0962eeeeeeb" providerId="AD" clId="Web-{F483840A-3812-DF4C-4BBA-D219F04D1957}" dt="2026-01-07T16:04:04.519" v="8" actId="1076"/>
          <ac:spMkLst>
            <pc:docMk/>
            <pc:sldMk cId="973545605" sldId="273"/>
            <ac:spMk id="11" creationId="{D7D5DE38-94BD-41F6-E797-CD2B5B1B42A0}"/>
          </ac:spMkLst>
        </pc:spChg>
      </pc:sldChg>
      <pc:sldChg chg="ord">
        <pc:chgData name="Laura van Nierop" userId="S::lvannierop@ggdhm.nl::20befc2a-f8d5-4686-9ed9-a0962eeeeeeb" providerId="AD" clId="Web-{F483840A-3812-DF4C-4BBA-D219F04D1957}" dt="2026-01-07T16:07:53.350" v="41"/>
        <pc:sldMkLst>
          <pc:docMk/>
          <pc:sldMk cId="1151431312" sldId="275"/>
        </pc:sldMkLst>
      </pc:sldChg>
      <pc:sldChg chg="delSp ord">
        <pc:chgData name="Laura van Nierop" userId="S::lvannierop@ggdhm.nl::20befc2a-f8d5-4686-9ed9-a0962eeeeeeb" providerId="AD" clId="Web-{F483840A-3812-DF4C-4BBA-D219F04D1957}" dt="2026-01-07T16:11:02.268" v="46"/>
        <pc:sldMkLst>
          <pc:docMk/>
          <pc:sldMk cId="4070882427" sldId="300"/>
        </pc:sldMkLst>
        <pc:spChg chg="del">
          <ac:chgData name="Laura van Nierop" userId="S::lvannierop@ggdhm.nl::20befc2a-f8d5-4686-9ed9-a0962eeeeeeb" providerId="AD" clId="Web-{F483840A-3812-DF4C-4BBA-D219F04D1957}" dt="2026-01-07T16:11:00.127" v="45"/>
          <ac:spMkLst>
            <pc:docMk/>
            <pc:sldMk cId="4070882427" sldId="300"/>
            <ac:spMk id="4" creationId="{EA5BE57A-E00C-86FB-CFE9-FED1CD68F547}"/>
          </ac:spMkLst>
        </pc:spChg>
        <pc:spChg chg="del">
          <ac:chgData name="Laura van Nierop" userId="S::lvannierop@ggdhm.nl::20befc2a-f8d5-4686-9ed9-a0962eeeeeeb" providerId="AD" clId="Web-{F483840A-3812-DF4C-4BBA-D219F04D1957}" dt="2026-01-07T16:11:02.268" v="46"/>
          <ac:spMkLst>
            <pc:docMk/>
            <pc:sldMk cId="4070882427" sldId="300"/>
            <ac:spMk id="13" creationId="{DC374BBA-DFE6-A0D6-7DE3-6B7D586FFFED}"/>
          </ac:spMkLst>
        </pc:spChg>
        <pc:spChg chg="del">
          <ac:chgData name="Laura van Nierop" userId="S::lvannierop@ggdhm.nl::20befc2a-f8d5-4686-9ed9-a0962eeeeeeb" providerId="AD" clId="Web-{F483840A-3812-DF4C-4BBA-D219F04D1957}" dt="2026-01-07T16:10:58.284" v="44"/>
          <ac:spMkLst>
            <pc:docMk/>
            <pc:sldMk cId="4070882427" sldId="300"/>
            <ac:spMk id="17" creationId="{29435CE4-13F8-5948-4DF8-3D40E5E357FE}"/>
          </ac:spMkLst>
        </pc:spChg>
      </pc:sldChg>
    </pc:docChg>
  </pc:docChgLst>
  <pc:docChgLst>
    <pc:chgData name="Lytske van Wijngaarden" userId="99287441-ac9d-447a-9f1b-016b08f0d17f" providerId="ADAL" clId="{185EA130-4B69-4530-AB84-4A767C52B385}"/>
    <pc:docChg chg="undo redo custSel addSld delSld modSld sldOrd delSection modSection">
      <pc:chgData name="Lytske van Wijngaarden" userId="99287441-ac9d-447a-9f1b-016b08f0d17f" providerId="ADAL" clId="{185EA130-4B69-4530-AB84-4A767C52B385}" dt="2026-01-09T10:52:17.394" v="13791" actId="20577"/>
      <pc:docMkLst>
        <pc:docMk/>
      </pc:docMkLst>
      <pc:sldChg chg="addSp delSp modSp mod setBg modNotesTx">
        <pc:chgData name="Lytske van Wijngaarden" userId="99287441-ac9d-447a-9f1b-016b08f0d17f" providerId="ADAL" clId="{185EA130-4B69-4530-AB84-4A767C52B385}" dt="2026-01-09T10:00:31.479" v="10835" actId="790"/>
        <pc:sldMkLst>
          <pc:docMk/>
          <pc:sldMk cId="1157291871" sldId="256"/>
        </pc:sldMkLst>
        <pc:spChg chg="mod">
          <ac:chgData name="Lytske van Wijngaarden" userId="99287441-ac9d-447a-9f1b-016b08f0d17f" providerId="ADAL" clId="{185EA130-4B69-4530-AB84-4A767C52B385}" dt="2026-01-09T10:00:31.479" v="10835" actId="790"/>
          <ac:spMkLst>
            <pc:docMk/>
            <pc:sldMk cId="1157291871" sldId="256"/>
            <ac:spMk id="4" creationId="{E4B795B4-4D28-EDF4-4FC2-020E1D9392BC}"/>
          </ac:spMkLst>
        </pc:spChg>
        <pc:spChg chg="mod">
          <ac:chgData name="Lytske van Wijngaarden" userId="99287441-ac9d-447a-9f1b-016b08f0d17f" providerId="ADAL" clId="{185EA130-4B69-4530-AB84-4A767C52B385}" dt="2026-01-09T10:00:31.479" v="10835" actId="790"/>
          <ac:spMkLst>
            <pc:docMk/>
            <pc:sldMk cId="1157291871" sldId="256"/>
            <ac:spMk id="6" creationId="{21771D39-1A9F-3B5D-5906-92C6C6E78243}"/>
          </ac:spMkLst>
        </pc:spChg>
        <pc:grpChg chg="mod ord">
          <ac:chgData name="Lytske van Wijngaarden" userId="99287441-ac9d-447a-9f1b-016b08f0d17f" providerId="ADAL" clId="{185EA130-4B69-4530-AB84-4A767C52B385}" dt="2026-01-07T15:07:19.384" v="33" actId="1076"/>
          <ac:grpSpMkLst>
            <pc:docMk/>
            <pc:sldMk cId="1157291871" sldId="256"/>
            <ac:grpSpMk id="12" creationId="{6EAC6485-A8D4-1CB8-7730-2EAECD051687}"/>
          </ac:grpSpMkLst>
        </pc:grpChg>
        <pc:picChg chg="add mod">
          <ac:chgData name="Lytske van Wijngaarden" userId="99287441-ac9d-447a-9f1b-016b08f0d17f" providerId="ADAL" clId="{185EA130-4B69-4530-AB84-4A767C52B385}" dt="2026-01-07T15:06:10.033" v="26"/>
          <ac:picMkLst>
            <pc:docMk/>
            <pc:sldMk cId="1157291871" sldId="256"/>
            <ac:picMk id="2" creationId="{7FCB78F7-DA80-310F-13C4-5CE9B3274B42}"/>
          </ac:picMkLst>
        </pc:picChg>
        <pc:picChg chg="add mod modCrop">
          <ac:chgData name="Lytske van Wijngaarden" userId="99287441-ac9d-447a-9f1b-016b08f0d17f" providerId="ADAL" clId="{185EA130-4B69-4530-AB84-4A767C52B385}" dt="2026-01-07T15:10:34.831" v="54" actId="732"/>
          <ac:picMkLst>
            <pc:docMk/>
            <pc:sldMk cId="1157291871" sldId="256"/>
            <ac:picMk id="14" creationId="{EAA6E929-34C9-8A8D-1702-BF94F17B95B1}"/>
          </ac:picMkLst>
        </pc:picChg>
      </pc:sldChg>
      <pc:sldChg chg="addSp delSp modSp mod addAnim delAnim modAnim modNotesTx">
        <pc:chgData name="Lytske van Wijngaarden" userId="99287441-ac9d-447a-9f1b-016b08f0d17f" providerId="ADAL" clId="{185EA130-4B69-4530-AB84-4A767C52B385}" dt="2026-01-09T10:30:51.107" v="12545" actId="1076"/>
        <pc:sldMkLst>
          <pc:docMk/>
          <pc:sldMk cId="1517119827" sldId="259"/>
        </pc:sldMkLst>
        <pc:spChg chg="add mod">
          <ac:chgData name="Lytske van Wijngaarden" userId="99287441-ac9d-447a-9f1b-016b08f0d17f" providerId="ADAL" clId="{185EA130-4B69-4530-AB84-4A767C52B385}" dt="2026-01-09T10:30:51.107" v="12545" actId="1076"/>
          <ac:spMkLst>
            <pc:docMk/>
            <pc:sldMk cId="1517119827" sldId="259"/>
            <ac:spMk id="3" creationId="{C8815AEA-E70D-D462-5169-AF93A4C89984}"/>
          </ac:spMkLst>
        </pc:spChg>
        <pc:spChg chg="add del mod ord">
          <ac:chgData name="Lytske van Wijngaarden" userId="99287441-ac9d-447a-9f1b-016b08f0d17f" providerId="ADAL" clId="{185EA130-4B69-4530-AB84-4A767C52B385}" dt="2026-01-09T10:00:31.479" v="10835" actId="790"/>
          <ac:spMkLst>
            <pc:docMk/>
            <pc:sldMk cId="1517119827" sldId="259"/>
            <ac:spMk id="4" creationId="{03E3DB60-4F27-AFE6-2C60-AB282C0F6E0C}"/>
          </ac:spMkLst>
        </pc:spChg>
        <pc:spChg chg="mod">
          <ac:chgData name="Lytske van Wijngaarden" userId="99287441-ac9d-447a-9f1b-016b08f0d17f" providerId="ADAL" clId="{185EA130-4B69-4530-AB84-4A767C52B385}" dt="2026-01-09T10:00:31.479" v="10835" actId="790"/>
          <ac:spMkLst>
            <pc:docMk/>
            <pc:sldMk cId="1517119827" sldId="259"/>
            <ac:spMk id="6" creationId="{513E5515-2562-82BD-FAC4-FEA14974B0EC}"/>
          </ac:spMkLst>
        </pc:spChg>
        <pc:spChg chg="mod">
          <ac:chgData name="Lytske van Wijngaarden" userId="99287441-ac9d-447a-9f1b-016b08f0d17f" providerId="ADAL" clId="{185EA130-4B69-4530-AB84-4A767C52B385}" dt="2026-01-09T10:00:31.479" v="10835" actId="790"/>
          <ac:spMkLst>
            <pc:docMk/>
            <pc:sldMk cId="1517119827" sldId="259"/>
            <ac:spMk id="9" creationId="{FE2B6A2B-E60C-0B37-46C6-46CCC2F6BA8F}"/>
          </ac:spMkLst>
        </pc:spChg>
        <pc:spChg chg="mod">
          <ac:chgData name="Lytske van Wijngaarden" userId="99287441-ac9d-447a-9f1b-016b08f0d17f" providerId="ADAL" clId="{185EA130-4B69-4530-AB84-4A767C52B385}" dt="2026-01-09T10:00:31.479" v="10835" actId="790"/>
          <ac:spMkLst>
            <pc:docMk/>
            <pc:sldMk cId="1517119827" sldId="259"/>
            <ac:spMk id="16" creationId="{38EFB71A-4213-F971-9843-3868C595B264}"/>
          </ac:spMkLst>
        </pc:spChg>
        <pc:spChg chg="mod">
          <ac:chgData name="Lytske van Wijngaarden" userId="99287441-ac9d-447a-9f1b-016b08f0d17f" providerId="ADAL" clId="{185EA130-4B69-4530-AB84-4A767C52B385}" dt="2026-01-09T10:00:31.479" v="10835" actId="790"/>
          <ac:spMkLst>
            <pc:docMk/>
            <pc:sldMk cId="1517119827" sldId="259"/>
            <ac:spMk id="17" creationId="{772283E5-A175-9C92-763C-30B967500C1E}"/>
          </ac:spMkLst>
        </pc:spChg>
        <pc:picChg chg="add mod">
          <ac:chgData name="Lytske van Wijngaarden" userId="99287441-ac9d-447a-9f1b-016b08f0d17f" providerId="ADAL" clId="{185EA130-4B69-4530-AB84-4A767C52B385}" dt="2026-01-07T15:41:59.992" v="441"/>
          <ac:picMkLst>
            <pc:docMk/>
            <pc:sldMk cId="1517119827" sldId="259"/>
            <ac:picMk id="2" creationId="{520EF89A-64E5-E233-D851-613BEF7E8CCB}"/>
          </ac:picMkLst>
        </pc:picChg>
      </pc:sldChg>
      <pc:sldChg chg="addSp delSp modSp mod modNotesTx">
        <pc:chgData name="Lytske van Wijngaarden" userId="99287441-ac9d-447a-9f1b-016b08f0d17f" providerId="ADAL" clId="{185EA130-4B69-4530-AB84-4A767C52B385}" dt="2026-01-09T10:00:31.479" v="10835" actId="790"/>
        <pc:sldMkLst>
          <pc:docMk/>
          <pc:sldMk cId="3217177436" sldId="260"/>
        </pc:sldMkLst>
        <pc:spChg chg="mod">
          <ac:chgData name="Lytske van Wijngaarden" userId="99287441-ac9d-447a-9f1b-016b08f0d17f" providerId="ADAL" clId="{185EA130-4B69-4530-AB84-4A767C52B385}" dt="2026-01-09T10:00:31.479" v="10835" actId="790"/>
          <ac:spMkLst>
            <pc:docMk/>
            <pc:sldMk cId="3217177436" sldId="260"/>
            <ac:spMk id="6" creationId="{B5E5601C-ADE2-B1AF-50ED-269E47E5A139}"/>
          </ac:spMkLst>
        </pc:spChg>
        <pc:spChg chg="mod">
          <ac:chgData name="Lytske van Wijngaarden" userId="99287441-ac9d-447a-9f1b-016b08f0d17f" providerId="ADAL" clId="{185EA130-4B69-4530-AB84-4A767C52B385}" dt="2026-01-09T10:00:31.479" v="10835" actId="790"/>
          <ac:spMkLst>
            <pc:docMk/>
            <pc:sldMk cId="3217177436" sldId="260"/>
            <ac:spMk id="9" creationId="{F94FEA21-7B23-2997-0FB9-A85DA6A93D8A}"/>
          </ac:spMkLst>
        </pc:spChg>
        <pc:spChg chg="del">
          <ac:chgData name="Lytske van Wijngaarden" userId="99287441-ac9d-447a-9f1b-016b08f0d17f" providerId="ADAL" clId="{185EA130-4B69-4530-AB84-4A767C52B385}" dt="2026-01-08T12:28:18.099" v="4945" actId="478"/>
          <ac:spMkLst>
            <pc:docMk/>
            <pc:sldMk cId="3217177436" sldId="260"/>
            <ac:spMk id="12" creationId="{F2C9BFF5-6103-3A70-04E9-22FBB15CE00A}"/>
          </ac:spMkLst>
        </pc:spChg>
        <pc:spChg chg="del">
          <ac:chgData name="Lytske van Wijngaarden" userId="99287441-ac9d-447a-9f1b-016b08f0d17f" providerId="ADAL" clId="{185EA130-4B69-4530-AB84-4A767C52B385}" dt="2026-01-08T11:14:54.476" v="1698" actId="478"/>
          <ac:spMkLst>
            <pc:docMk/>
            <pc:sldMk cId="3217177436" sldId="260"/>
            <ac:spMk id="14" creationId="{4166808E-B9A0-278A-DE9C-10904149475F}"/>
          </ac:spMkLst>
        </pc:spChg>
        <pc:spChg chg="mod">
          <ac:chgData name="Lytske van Wijngaarden" userId="99287441-ac9d-447a-9f1b-016b08f0d17f" providerId="ADAL" clId="{185EA130-4B69-4530-AB84-4A767C52B385}" dt="2026-01-09T10:00:31.479" v="10835" actId="790"/>
          <ac:spMkLst>
            <pc:docMk/>
            <pc:sldMk cId="3217177436" sldId="260"/>
            <ac:spMk id="16" creationId="{1152E67B-B753-3C95-7088-FAD53C41D485}"/>
          </ac:spMkLst>
        </pc:spChg>
        <pc:spChg chg="del mod">
          <ac:chgData name="Lytske van Wijngaarden" userId="99287441-ac9d-447a-9f1b-016b08f0d17f" providerId="ADAL" clId="{185EA130-4B69-4530-AB84-4A767C52B385}" dt="2026-01-08T11:11:17.676" v="1558" actId="478"/>
          <ac:spMkLst>
            <pc:docMk/>
            <pc:sldMk cId="3217177436" sldId="260"/>
            <ac:spMk id="17" creationId="{8E039EC1-ED80-3209-F90C-D2F50A0DF06F}"/>
          </ac:spMkLst>
        </pc:spChg>
        <pc:spChg chg="del mod">
          <ac:chgData name="Lytske van Wijngaarden" userId="99287441-ac9d-447a-9f1b-016b08f0d17f" providerId="ADAL" clId="{185EA130-4B69-4530-AB84-4A767C52B385}" dt="2026-01-08T11:14:54" v="1697" actId="478"/>
          <ac:spMkLst>
            <pc:docMk/>
            <pc:sldMk cId="3217177436" sldId="260"/>
            <ac:spMk id="18" creationId="{9E17E070-55D3-283E-13CC-7A5B3DF2E049}"/>
          </ac:spMkLst>
        </pc:spChg>
        <pc:picChg chg="add mod">
          <ac:chgData name="Lytske van Wijngaarden" userId="99287441-ac9d-447a-9f1b-016b08f0d17f" providerId="ADAL" clId="{185EA130-4B69-4530-AB84-4A767C52B385}" dt="2026-01-08T11:14:55.138" v="1699"/>
          <ac:picMkLst>
            <pc:docMk/>
            <pc:sldMk cId="3217177436" sldId="260"/>
            <ac:picMk id="2" creationId="{8F4A84EA-12B7-05B3-BE4A-F228F01EE9AE}"/>
          </ac:picMkLst>
        </pc:picChg>
        <pc:picChg chg="del">
          <ac:chgData name="Lytske van Wijngaarden" userId="99287441-ac9d-447a-9f1b-016b08f0d17f" providerId="ADAL" clId="{185EA130-4B69-4530-AB84-4A767C52B385}" dt="2026-01-08T11:14:53.026" v="1695" actId="478"/>
          <ac:picMkLst>
            <pc:docMk/>
            <pc:sldMk cId="3217177436" sldId="260"/>
            <ac:picMk id="11" creationId="{5847A655-05BB-C279-391A-1E97F04D35B1}"/>
          </ac:picMkLst>
        </pc:picChg>
      </pc:sldChg>
      <pc:sldChg chg="addSp delSp modSp mod">
        <pc:chgData name="Lytske van Wijngaarden" userId="99287441-ac9d-447a-9f1b-016b08f0d17f" providerId="ADAL" clId="{185EA130-4B69-4530-AB84-4A767C52B385}" dt="2026-01-09T10:00:31.479" v="10835" actId="790"/>
        <pc:sldMkLst>
          <pc:docMk/>
          <pc:sldMk cId="2504830826" sldId="261"/>
        </pc:sldMkLst>
        <pc:spChg chg="del">
          <ac:chgData name="Lytske van Wijngaarden" userId="99287441-ac9d-447a-9f1b-016b08f0d17f" providerId="ADAL" clId="{185EA130-4B69-4530-AB84-4A767C52B385}" dt="2026-01-08T12:27:00.711" v="4803" actId="478"/>
          <ac:spMkLst>
            <pc:docMk/>
            <pc:sldMk cId="2504830826" sldId="261"/>
            <ac:spMk id="2" creationId="{7879884D-B49C-B883-BE43-5A3F6656A9F5}"/>
          </ac:spMkLst>
        </pc:spChg>
        <pc:spChg chg="del">
          <ac:chgData name="Lytske van Wijngaarden" userId="99287441-ac9d-447a-9f1b-016b08f0d17f" providerId="ADAL" clId="{185EA130-4B69-4530-AB84-4A767C52B385}" dt="2026-01-08T12:26:37.343" v="4792" actId="478"/>
          <ac:spMkLst>
            <pc:docMk/>
            <pc:sldMk cId="2504830826" sldId="261"/>
            <ac:spMk id="4" creationId="{E4669C9C-92BD-9059-55BA-94351E944616}"/>
          </ac:spMkLst>
        </pc:spChg>
        <pc:spChg chg="add mod">
          <ac:chgData name="Lytske van Wijngaarden" userId="99287441-ac9d-447a-9f1b-016b08f0d17f" providerId="ADAL" clId="{185EA130-4B69-4530-AB84-4A767C52B385}" dt="2026-01-09T10:00:31.479" v="10835" actId="790"/>
          <ac:spMkLst>
            <pc:docMk/>
            <pc:sldMk cId="2504830826" sldId="261"/>
            <ac:spMk id="5" creationId="{8E917166-0B9B-2688-A71C-96711D156792}"/>
          </ac:spMkLst>
        </pc:spChg>
        <pc:spChg chg="mod">
          <ac:chgData name="Lytske van Wijngaarden" userId="99287441-ac9d-447a-9f1b-016b08f0d17f" providerId="ADAL" clId="{185EA130-4B69-4530-AB84-4A767C52B385}" dt="2026-01-09T10:00:31.479" v="10835" actId="790"/>
          <ac:spMkLst>
            <pc:docMk/>
            <pc:sldMk cId="2504830826" sldId="261"/>
            <ac:spMk id="6" creationId="{92C48962-D562-DF4F-75DA-0CD20F63F0C1}"/>
          </ac:spMkLst>
        </pc:spChg>
        <pc:spChg chg="add mod">
          <ac:chgData name="Lytske van Wijngaarden" userId="99287441-ac9d-447a-9f1b-016b08f0d17f" providerId="ADAL" clId="{185EA130-4B69-4530-AB84-4A767C52B385}" dt="2026-01-09T10:00:31.479" v="10835" actId="790"/>
          <ac:spMkLst>
            <pc:docMk/>
            <pc:sldMk cId="2504830826" sldId="261"/>
            <ac:spMk id="8" creationId="{3FC2564F-261F-A3B5-BEFB-FD4DF0D6589B}"/>
          </ac:spMkLst>
        </pc:spChg>
        <pc:spChg chg="mod">
          <ac:chgData name="Lytske van Wijngaarden" userId="99287441-ac9d-447a-9f1b-016b08f0d17f" providerId="ADAL" clId="{185EA130-4B69-4530-AB84-4A767C52B385}" dt="2026-01-09T10:00:31.479" v="10835" actId="790"/>
          <ac:spMkLst>
            <pc:docMk/>
            <pc:sldMk cId="2504830826" sldId="261"/>
            <ac:spMk id="9" creationId="{D88B2BC6-E749-A532-ABDD-4E5F5A4DB955}"/>
          </ac:spMkLst>
        </pc:spChg>
        <pc:spChg chg="add mod">
          <ac:chgData name="Lytske van Wijngaarden" userId="99287441-ac9d-447a-9f1b-016b08f0d17f" providerId="ADAL" clId="{185EA130-4B69-4530-AB84-4A767C52B385}" dt="2026-01-09T10:00:31.479" v="10835" actId="790"/>
          <ac:spMkLst>
            <pc:docMk/>
            <pc:sldMk cId="2504830826" sldId="261"/>
            <ac:spMk id="10" creationId="{BC7EDE75-04C1-4C86-C0D8-C9074FB79079}"/>
          </ac:spMkLst>
        </pc:spChg>
        <pc:spChg chg="del">
          <ac:chgData name="Lytske van Wijngaarden" userId="99287441-ac9d-447a-9f1b-016b08f0d17f" providerId="ADAL" clId="{185EA130-4B69-4530-AB84-4A767C52B385}" dt="2026-01-08T12:28:34.771" v="4951" actId="478"/>
          <ac:spMkLst>
            <pc:docMk/>
            <pc:sldMk cId="2504830826" sldId="261"/>
            <ac:spMk id="12" creationId="{A540BC69-4AC6-631B-B9E1-FFDA3AD96A67}"/>
          </ac:spMkLst>
        </pc:spChg>
        <pc:spChg chg="del mod">
          <ac:chgData name="Lytske van Wijngaarden" userId="99287441-ac9d-447a-9f1b-016b08f0d17f" providerId="ADAL" clId="{185EA130-4B69-4530-AB84-4A767C52B385}" dt="2026-01-08T12:26:50.080" v="4801" actId="478"/>
          <ac:spMkLst>
            <pc:docMk/>
            <pc:sldMk cId="2504830826" sldId="261"/>
            <ac:spMk id="13" creationId="{F5B95DCA-543C-3B87-5C51-F81243DB9FB4}"/>
          </ac:spMkLst>
        </pc:spChg>
        <pc:spChg chg="add mod">
          <ac:chgData name="Lytske van Wijngaarden" userId="99287441-ac9d-447a-9f1b-016b08f0d17f" providerId="ADAL" clId="{185EA130-4B69-4530-AB84-4A767C52B385}" dt="2026-01-09T10:00:31.479" v="10835" actId="790"/>
          <ac:spMkLst>
            <pc:docMk/>
            <pc:sldMk cId="2504830826" sldId="261"/>
            <ac:spMk id="14" creationId="{DA5E9FFA-E870-D82B-E8D9-685C1A2F3E4A}"/>
          </ac:spMkLst>
        </pc:spChg>
        <pc:spChg chg="del">
          <ac:chgData name="Lytske van Wijngaarden" userId="99287441-ac9d-447a-9f1b-016b08f0d17f" providerId="ADAL" clId="{185EA130-4B69-4530-AB84-4A767C52B385}" dt="2026-01-08T12:26:36.994" v="4791" actId="478"/>
          <ac:spMkLst>
            <pc:docMk/>
            <pc:sldMk cId="2504830826" sldId="261"/>
            <ac:spMk id="15" creationId="{91BE70F1-B541-6FE3-C062-7779E0B970F4}"/>
          </ac:spMkLst>
        </pc:spChg>
        <pc:spChg chg="del mod">
          <ac:chgData name="Lytske van Wijngaarden" userId="99287441-ac9d-447a-9f1b-016b08f0d17f" providerId="ADAL" clId="{185EA130-4B69-4530-AB84-4A767C52B385}" dt="2026-01-08T12:28:56.002" v="4952" actId="478"/>
          <ac:spMkLst>
            <pc:docMk/>
            <pc:sldMk cId="2504830826" sldId="261"/>
            <ac:spMk id="16" creationId="{67A98A7D-FDE9-16B4-DC65-157AB1AD23B2}"/>
          </ac:spMkLst>
        </pc:spChg>
        <pc:spChg chg="del">
          <ac:chgData name="Lytske van Wijngaarden" userId="99287441-ac9d-447a-9f1b-016b08f0d17f" providerId="ADAL" clId="{185EA130-4B69-4530-AB84-4A767C52B385}" dt="2026-01-08T12:28:08.433" v="4943" actId="478"/>
          <ac:spMkLst>
            <pc:docMk/>
            <pc:sldMk cId="2504830826" sldId="261"/>
            <ac:spMk id="17" creationId="{878AC8F1-98A7-6E07-EF9F-CBE13836AFE2}"/>
          </ac:spMkLst>
        </pc:spChg>
        <pc:picChg chg="add mod">
          <ac:chgData name="Lytske van Wijngaarden" userId="99287441-ac9d-447a-9f1b-016b08f0d17f" providerId="ADAL" clId="{185EA130-4B69-4530-AB84-4A767C52B385}" dt="2026-01-08T12:26:38.607" v="4794"/>
          <ac:picMkLst>
            <pc:docMk/>
            <pc:sldMk cId="2504830826" sldId="261"/>
            <ac:picMk id="3" creationId="{B7D177BF-D580-DB7E-3A1F-A892D974B0BC}"/>
          </ac:picMkLst>
        </pc:picChg>
        <pc:picChg chg="del">
          <ac:chgData name="Lytske van Wijngaarden" userId="99287441-ac9d-447a-9f1b-016b08f0d17f" providerId="ADAL" clId="{185EA130-4B69-4530-AB84-4A767C52B385}" dt="2026-01-08T12:26:37.826" v="4793" actId="478"/>
          <ac:picMkLst>
            <pc:docMk/>
            <pc:sldMk cId="2504830826" sldId="261"/>
            <ac:picMk id="11" creationId="{75D8AD16-519E-94C5-814C-99EDE063C1EC}"/>
          </ac:picMkLst>
        </pc:picChg>
      </pc:sldChg>
      <pc:sldChg chg="addSp delSp modSp mod ord modNotesTx">
        <pc:chgData name="Lytske van Wijngaarden" userId="99287441-ac9d-447a-9f1b-016b08f0d17f" providerId="ADAL" clId="{185EA130-4B69-4530-AB84-4A767C52B385}" dt="2026-01-09T10:22:04.670" v="11940" actId="20577"/>
        <pc:sldMkLst>
          <pc:docMk/>
          <pc:sldMk cId="1061910721" sldId="262"/>
        </pc:sldMkLst>
        <pc:spChg chg="del">
          <ac:chgData name="Lytske van Wijngaarden" userId="99287441-ac9d-447a-9f1b-016b08f0d17f" providerId="ADAL" clId="{185EA130-4B69-4530-AB84-4A767C52B385}" dt="2026-01-08T12:49:21.878" v="5996" actId="478"/>
          <ac:spMkLst>
            <pc:docMk/>
            <pc:sldMk cId="1061910721" sldId="262"/>
            <ac:spMk id="2" creationId="{2AA74995-E9BF-3836-65AA-30E4B6DA2E65}"/>
          </ac:spMkLst>
        </pc:spChg>
        <pc:spChg chg="add mod ord">
          <ac:chgData name="Lytske van Wijngaarden" userId="99287441-ac9d-447a-9f1b-016b08f0d17f" providerId="ADAL" clId="{185EA130-4B69-4530-AB84-4A767C52B385}" dt="2026-01-09T10:12:13.477" v="11218" actId="1076"/>
          <ac:spMkLst>
            <pc:docMk/>
            <pc:sldMk cId="1061910721" sldId="262"/>
            <ac:spMk id="2" creationId="{88E6956E-11C0-9FC9-F649-01C31C788D4D}"/>
          </ac:spMkLst>
        </pc:spChg>
        <pc:spChg chg="add mod">
          <ac:chgData name="Lytske van Wijngaarden" userId="99287441-ac9d-447a-9f1b-016b08f0d17f" providerId="ADAL" clId="{185EA130-4B69-4530-AB84-4A767C52B385}" dt="2026-01-09T10:00:31.479" v="10835" actId="790"/>
          <ac:spMkLst>
            <pc:docMk/>
            <pc:sldMk cId="1061910721" sldId="262"/>
            <ac:spMk id="3" creationId="{7B6B178C-07B9-4B82-930B-8E9036EFE15D}"/>
          </ac:spMkLst>
        </pc:spChg>
        <pc:spChg chg="add mod">
          <ac:chgData name="Lytske van Wijngaarden" userId="99287441-ac9d-447a-9f1b-016b08f0d17f" providerId="ADAL" clId="{185EA130-4B69-4530-AB84-4A767C52B385}" dt="2026-01-09T10:00:31.479" v="10835" actId="790"/>
          <ac:spMkLst>
            <pc:docMk/>
            <pc:sldMk cId="1061910721" sldId="262"/>
            <ac:spMk id="4" creationId="{E0046BF6-EECD-B7C7-3C38-51A44FAB2247}"/>
          </ac:spMkLst>
        </pc:spChg>
        <pc:spChg chg="mod">
          <ac:chgData name="Lytske van Wijngaarden" userId="99287441-ac9d-447a-9f1b-016b08f0d17f" providerId="ADAL" clId="{185EA130-4B69-4530-AB84-4A767C52B385}" dt="2026-01-09T10:00:31.479" v="10835" actId="790"/>
          <ac:spMkLst>
            <pc:docMk/>
            <pc:sldMk cId="1061910721" sldId="262"/>
            <ac:spMk id="6" creationId="{7053B2D7-A3B3-E1A4-314B-0DFB57A9223D}"/>
          </ac:spMkLst>
        </pc:spChg>
        <pc:spChg chg="mod">
          <ac:chgData name="Lytske van Wijngaarden" userId="99287441-ac9d-447a-9f1b-016b08f0d17f" providerId="ADAL" clId="{185EA130-4B69-4530-AB84-4A767C52B385}" dt="2026-01-09T10:00:31.479" v="10835" actId="790"/>
          <ac:spMkLst>
            <pc:docMk/>
            <pc:sldMk cId="1061910721" sldId="262"/>
            <ac:spMk id="9" creationId="{1DE5F6E2-57EA-5D3E-DD7F-537916F52E82}"/>
          </ac:spMkLst>
        </pc:spChg>
        <pc:spChg chg="del">
          <ac:chgData name="Lytske van Wijngaarden" userId="99287441-ac9d-447a-9f1b-016b08f0d17f" providerId="ADAL" clId="{185EA130-4B69-4530-AB84-4A767C52B385}" dt="2026-01-08T12:56:36.240" v="6649" actId="478"/>
          <ac:spMkLst>
            <pc:docMk/>
            <pc:sldMk cId="1061910721" sldId="262"/>
            <ac:spMk id="12" creationId="{3A71A89B-D356-B47A-CD7E-1A220FA6CD94}"/>
          </ac:spMkLst>
        </pc:spChg>
        <pc:spChg chg="del mod">
          <ac:chgData name="Lytske van Wijngaarden" userId="99287441-ac9d-447a-9f1b-016b08f0d17f" providerId="ADAL" clId="{185EA130-4B69-4530-AB84-4A767C52B385}" dt="2026-01-08T12:49:14.076" v="5995" actId="478"/>
          <ac:spMkLst>
            <pc:docMk/>
            <pc:sldMk cId="1061910721" sldId="262"/>
            <ac:spMk id="13" creationId="{9C454D10-ECD7-5713-768B-273E2ECCCBC0}"/>
          </ac:spMkLst>
        </pc:spChg>
        <pc:spChg chg="add mod">
          <ac:chgData name="Lytske van Wijngaarden" userId="99287441-ac9d-447a-9f1b-016b08f0d17f" providerId="ADAL" clId="{185EA130-4B69-4530-AB84-4A767C52B385}" dt="2026-01-09T10:00:31.479" v="10835" actId="790"/>
          <ac:spMkLst>
            <pc:docMk/>
            <pc:sldMk cId="1061910721" sldId="262"/>
            <ac:spMk id="15" creationId="{1F88AD2A-321D-53EA-814D-67CE6867EFD0}"/>
          </ac:spMkLst>
        </pc:spChg>
        <pc:spChg chg="del mod">
          <ac:chgData name="Lytske van Wijngaarden" userId="99287441-ac9d-447a-9f1b-016b08f0d17f" providerId="ADAL" clId="{185EA130-4B69-4530-AB84-4A767C52B385}" dt="2026-01-08T12:50:27.888" v="6188" actId="478"/>
          <ac:spMkLst>
            <pc:docMk/>
            <pc:sldMk cId="1061910721" sldId="262"/>
            <ac:spMk id="16" creationId="{DF5E133A-CC78-B75A-D931-9DA6C4DBA593}"/>
          </ac:spMkLst>
        </pc:spChg>
        <pc:spChg chg="del mod">
          <ac:chgData name="Lytske van Wijngaarden" userId="99287441-ac9d-447a-9f1b-016b08f0d17f" providerId="ADAL" clId="{185EA130-4B69-4530-AB84-4A767C52B385}" dt="2026-01-08T12:50:21.797" v="6187" actId="478"/>
          <ac:spMkLst>
            <pc:docMk/>
            <pc:sldMk cId="1061910721" sldId="262"/>
            <ac:spMk id="17" creationId="{6A54FCC1-0223-73AD-53B4-4FD9591B24AB}"/>
          </ac:spMkLst>
        </pc:spChg>
        <pc:spChg chg="add mod">
          <ac:chgData name="Lytske van Wijngaarden" userId="99287441-ac9d-447a-9f1b-016b08f0d17f" providerId="ADAL" clId="{185EA130-4B69-4530-AB84-4A767C52B385}" dt="2026-01-09T10:00:31.479" v="10835" actId="790"/>
          <ac:spMkLst>
            <pc:docMk/>
            <pc:sldMk cId="1061910721" sldId="262"/>
            <ac:spMk id="18" creationId="{1EB23DBC-989A-4233-81B4-0E51DE07C384}"/>
          </ac:spMkLst>
        </pc:spChg>
        <pc:spChg chg="add mod">
          <ac:chgData name="Lytske van Wijngaarden" userId="99287441-ac9d-447a-9f1b-016b08f0d17f" providerId="ADAL" clId="{185EA130-4B69-4530-AB84-4A767C52B385}" dt="2026-01-09T10:12:13.477" v="11218" actId="1076"/>
          <ac:spMkLst>
            <pc:docMk/>
            <pc:sldMk cId="1061910721" sldId="262"/>
            <ac:spMk id="19" creationId="{7F01C13C-50CE-0BBA-D27A-EAEB9CDBAD02}"/>
          </ac:spMkLst>
        </pc:spChg>
        <pc:grpChg chg="del">
          <ac:chgData name="Lytske van Wijngaarden" userId="99287441-ac9d-447a-9f1b-016b08f0d17f" providerId="ADAL" clId="{185EA130-4B69-4530-AB84-4A767C52B385}" dt="2026-01-08T12:49:09.534" v="5992" actId="478"/>
          <ac:grpSpMkLst>
            <pc:docMk/>
            <pc:sldMk cId="1061910721" sldId="262"/>
            <ac:grpSpMk id="10" creationId="{0E281993-B4A3-7D0F-218E-2387FB3A660E}"/>
          </ac:grpSpMkLst>
        </pc:grpChg>
        <pc:picChg chg="del">
          <ac:chgData name="Lytske van Wijngaarden" userId="99287441-ac9d-447a-9f1b-016b08f0d17f" providerId="ADAL" clId="{185EA130-4B69-4530-AB84-4A767C52B385}" dt="2026-01-08T12:49:10.380" v="5993" actId="478"/>
          <ac:picMkLst>
            <pc:docMk/>
            <pc:sldMk cId="1061910721" sldId="262"/>
            <ac:picMk id="11" creationId="{809B1667-B93E-0A1A-57B3-2A5D983C9938}"/>
          </ac:picMkLst>
        </pc:picChg>
        <pc:picChg chg="add mod">
          <ac:chgData name="Lytske van Wijngaarden" userId="99287441-ac9d-447a-9f1b-016b08f0d17f" providerId="ADAL" clId="{185EA130-4B69-4530-AB84-4A767C52B385}" dt="2026-01-08T12:49:27.620" v="5999"/>
          <ac:picMkLst>
            <pc:docMk/>
            <pc:sldMk cId="1061910721" sldId="262"/>
            <ac:picMk id="14" creationId="{2009F0B8-05AE-D51D-B89E-8D23845EC222}"/>
          </ac:picMkLst>
        </pc:picChg>
      </pc:sldChg>
      <pc:sldChg chg="del">
        <pc:chgData name="Lytske van Wijngaarden" userId="99287441-ac9d-447a-9f1b-016b08f0d17f" providerId="ADAL" clId="{185EA130-4B69-4530-AB84-4A767C52B385}" dt="2026-01-08T12:52:06.779" v="6344" actId="47"/>
        <pc:sldMkLst>
          <pc:docMk/>
          <pc:sldMk cId="2691343218" sldId="263"/>
        </pc:sldMkLst>
      </pc:sldChg>
      <pc:sldChg chg="del">
        <pc:chgData name="Lytske van Wijngaarden" userId="99287441-ac9d-447a-9f1b-016b08f0d17f" providerId="ADAL" clId="{185EA130-4B69-4530-AB84-4A767C52B385}" dt="2026-01-08T12:55:12.992" v="6487" actId="47"/>
        <pc:sldMkLst>
          <pc:docMk/>
          <pc:sldMk cId="4279784444" sldId="265"/>
        </pc:sldMkLst>
      </pc:sldChg>
      <pc:sldChg chg="del">
        <pc:chgData name="Lytske van Wijngaarden" userId="99287441-ac9d-447a-9f1b-016b08f0d17f" providerId="ADAL" clId="{185EA130-4B69-4530-AB84-4A767C52B385}" dt="2026-01-08T12:52:55.035" v="6355" actId="47"/>
        <pc:sldMkLst>
          <pc:docMk/>
          <pc:sldMk cId="1671433444" sldId="266"/>
        </pc:sldMkLst>
      </pc:sldChg>
      <pc:sldChg chg="del">
        <pc:chgData name="Lytske van Wijngaarden" userId="99287441-ac9d-447a-9f1b-016b08f0d17f" providerId="ADAL" clId="{185EA130-4B69-4530-AB84-4A767C52B385}" dt="2026-01-08T12:55:30.879" v="6499" actId="47"/>
        <pc:sldMkLst>
          <pc:docMk/>
          <pc:sldMk cId="1671408565" sldId="267"/>
        </pc:sldMkLst>
      </pc:sldChg>
      <pc:sldChg chg="del">
        <pc:chgData name="Lytske van Wijngaarden" userId="99287441-ac9d-447a-9f1b-016b08f0d17f" providerId="ADAL" clId="{185EA130-4B69-4530-AB84-4A767C52B385}" dt="2026-01-08T12:55:24.447" v="6494" actId="47"/>
        <pc:sldMkLst>
          <pc:docMk/>
          <pc:sldMk cId="1770284471" sldId="268"/>
        </pc:sldMkLst>
      </pc:sldChg>
      <pc:sldChg chg="del">
        <pc:chgData name="Lytske van Wijngaarden" userId="99287441-ac9d-447a-9f1b-016b08f0d17f" providerId="ADAL" clId="{185EA130-4B69-4530-AB84-4A767C52B385}" dt="2026-01-08T12:55:25.176" v="6495" actId="47"/>
        <pc:sldMkLst>
          <pc:docMk/>
          <pc:sldMk cId="3746900679" sldId="269"/>
        </pc:sldMkLst>
      </pc:sldChg>
      <pc:sldChg chg="del">
        <pc:chgData name="Lytske van Wijngaarden" userId="99287441-ac9d-447a-9f1b-016b08f0d17f" providerId="ADAL" clId="{185EA130-4B69-4530-AB84-4A767C52B385}" dt="2026-01-08T12:55:21.509" v="6492" actId="47"/>
        <pc:sldMkLst>
          <pc:docMk/>
          <pc:sldMk cId="1277659917" sldId="270"/>
        </pc:sldMkLst>
      </pc:sldChg>
      <pc:sldChg chg="del">
        <pc:chgData name="Lytske van Wijngaarden" userId="99287441-ac9d-447a-9f1b-016b08f0d17f" providerId="ADAL" clId="{185EA130-4B69-4530-AB84-4A767C52B385}" dt="2026-01-08T12:55:18.576" v="6490" actId="47"/>
        <pc:sldMkLst>
          <pc:docMk/>
          <pc:sldMk cId="2393735418" sldId="271"/>
        </pc:sldMkLst>
      </pc:sldChg>
      <pc:sldChg chg="addSp delSp modSp mod setBg">
        <pc:chgData name="Lytske van Wijngaarden" userId="99287441-ac9d-447a-9f1b-016b08f0d17f" providerId="ADAL" clId="{185EA130-4B69-4530-AB84-4A767C52B385}" dt="2026-01-09T10:00:31.479" v="10835" actId="790"/>
        <pc:sldMkLst>
          <pc:docMk/>
          <pc:sldMk cId="973545605" sldId="273"/>
        </pc:sldMkLst>
        <pc:spChg chg="add mod">
          <ac:chgData name="Lytske van Wijngaarden" userId="99287441-ac9d-447a-9f1b-016b08f0d17f" providerId="ADAL" clId="{185EA130-4B69-4530-AB84-4A767C52B385}" dt="2026-01-09T10:00:31.479" v="10835" actId="790"/>
          <ac:spMkLst>
            <pc:docMk/>
            <pc:sldMk cId="973545605" sldId="273"/>
            <ac:spMk id="2" creationId="{5FC3E980-DB2E-677F-35F5-B594B6A82AC6}"/>
          </ac:spMkLst>
        </pc:spChg>
        <pc:spChg chg="del">
          <ac:chgData name="Lytske van Wijngaarden" userId="99287441-ac9d-447a-9f1b-016b08f0d17f" providerId="ADAL" clId="{185EA130-4B69-4530-AB84-4A767C52B385}" dt="2026-01-08T12:19:23.912" v="4625" actId="478"/>
          <ac:spMkLst>
            <pc:docMk/>
            <pc:sldMk cId="973545605" sldId="273"/>
            <ac:spMk id="3" creationId="{9F8B9CBA-97E2-8E55-211F-2EC3A4016017}"/>
          </ac:spMkLst>
        </pc:spChg>
        <pc:spChg chg="del">
          <ac:chgData name="Lytske van Wijngaarden" userId="99287441-ac9d-447a-9f1b-016b08f0d17f" providerId="ADAL" clId="{185EA130-4B69-4530-AB84-4A767C52B385}" dt="2026-01-08T12:19:22.621" v="4624" actId="478"/>
          <ac:spMkLst>
            <pc:docMk/>
            <pc:sldMk cId="973545605" sldId="273"/>
            <ac:spMk id="4" creationId="{E2BD54B3-DB6B-8CAD-4349-8A7DA6F4C81B}"/>
          </ac:spMkLst>
        </pc:spChg>
        <pc:spChg chg="add mod">
          <ac:chgData name="Lytske van Wijngaarden" userId="99287441-ac9d-447a-9f1b-016b08f0d17f" providerId="ADAL" clId="{185EA130-4B69-4530-AB84-4A767C52B385}" dt="2026-01-09T10:00:31.479" v="10835" actId="790"/>
          <ac:spMkLst>
            <pc:docMk/>
            <pc:sldMk cId="973545605" sldId="273"/>
            <ac:spMk id="6" creationId="{49F2A14A-7830-F6C3-E74D-35F5CC367892}"/>
          </ac:spMkLst>
        </pc:spChg>
        <pc:spChg chg="mod">
          <ac:chgData name="Lytske van Wijngaarden" userId="99287441-ac9d-447a-9f1b-016b08f0d17f" providerId="ADAL" clId="{185EA130-4B69-4530-AB84-4A767C52B385}" dt="2026-01-09T10:00:31.479" v="10835" actId="790"/>
          <ac:spMkLst>
            <pc:docMk/>
            <pc:sldMk cId="973545605" sldId="273"/>
            <ac:spMk id="7" creationId="{7B305DB4-ABFA-40DE-8A51-45F110BE1F59}"/>
          </ac:spMkLst>
        </pc:spChg>
        <pc:spChg chg="mod">
          <ac:chgData name="Lytske van Wijngaarden" userId="99287441-ac9d-447a-9f1b-016b08f0d17f" providerId="ADAL" clId="{185EA130-4B69-4530-AB84-4A767C52B385}" dt="2026-01-09T10:00:31.479" v="10835" actId="790"/>
          <ac:spMkLst>
            <pc:docMk/>
            <pc:sldMk cId="973545605" sldId="273"/>
            <ac:spMk id="8" creationId="{3B85B335-1585-06EA-399B-956453080948}"/>
          </ac:spMkLst>
        </pc:spChg>
        <pc:spChg chg="mod">
          <ac:chgData name="Lytske van Wijngaarden" userId="99287441-ac9d-447a-9f1b-016b08f0d17f" providerId="ADAL" clId="{185EA130-4B69-4530-AB84-4A767C52B385}" dt="2026-01-09T10:00:31.479" v="10835" actId="790"/>
          <ac:spMkLst>
            <pc:docMk/>
            <pc:sldMk cId="973545605" sldId="273"/>
            <ac:spMk id="10" creationId="{43FB7B9A-CAAE-E00C-14C6-7A3EAD93090A}"/>
          </ac:spMkLst>
        </pc:spChg>
        <pc:spChg chg="mod">
          <ac:chgData name="Lytske van Wijngaarden" userId="99287441-ac9d-447a-9f1b-016b08f0d17f" providerId="ADAL" clId="{185EA130-4B69-4530-AB84-4A767C52B385}" dt="2026-01-09T10:00:31.479" v="10835" actId="790"/>
          <ac:spMkLst>
            <pc:docMk/>
            <pc:sldMk cId="973545605" sldId="273"/>
            <ac:spMk id="11" creationId="{D7D5DE38-94BD-41F6-E797-CD2B5B1B42A0}"/>
          </ac:spMkLst>
        </pc:spChg>
        <pc:spChg chg="mod">
          <ac:chgData name="Lytske van Wijngaarden" userId="99287441-ac9d-447a-9f1b-016b08f0d17f" providerId="ADAL" clId="{185EA130-4B69-4530-AB84-4A767C52B385}" dt="2026-01-09T10:00:31.479" v="10835" actId="790"/>
          <ac:spMkLst>
            <pc:docMk/>
            <pc:sldMk cId="973545605" sldId="273"/>
            <ac:spMk id="14" creationId="{08DC7C73-A6CE-28DA-E6D4-8B7F0DCCD575}"/>
          </ac:spMkLst>
        </pc:spChg>
        <pc:spChg chg="mod">
          <ac:chgData name="Lytske van Wijngaarden" userId="99287441-ac9d-447a-9f1b-016b08f0d17f" providerId="ADAL" clId="{185EA130-4B69-4530-AB84-4A767C52B385}" dt="2026-01-09T10:00:31.479" v="10835" actId="790"/>
          <ac:spMkLst>
            <pc:docMk/>
            <pc:sldMk cId="973545605" sldId="273"/>
            <ac:spMk id="15" creationId="{88E6BD24-1F7D-759A-1C1C-23FA331F6EC0}"/>
          </ac:spMkLst>
        </pc:spChg>
        <pc:spChg chg="del">
          <ac:chgData name="Lytske van Wijngaarden" userId="99287441-ac9d-447a-9f1b-016b08f0d17f" providerId="ADAL" clId="{185EA130-4B69-4530-AB84-4A767C52B385}" dt="2026-01-08T12:19:12.691" v="4619" actId="478"/>
          <ac:spMkLst>
            <pc:docMk/>
            <pc:sldMk cId="973545605" sldId="273"/>
            <ac:spMk id="17" creationId="{473C139A-7B00-C9FB-AEA7-23D1B5E3273E}"/>
          </ac:spMkLst>
        </pc:spChg>
        <pc:spChg chg="del">
          <ac:chgData name="Lytske van Wijngaarden" userId="99287441-ac9d-447a-9f1b-016b08f0d17f" providerId="ADAL" clId="{185EA130-4B69-4530-AB84-4A767C52B385}" dt="2026-01-08T12:19:21.843" v="4623" actId="478"/>
          <ac:spMkLst>
            <pc:docMk/>
            <pc:sldMk cId="973545605" sldId="273"/>
            <ac:spMk id="19" creationId="{2B6905CA-AE62-F936-2D9A-D5B20B8BAB57}"/>
          </ac:spMkLst>
        </pc:spChg>
        <pc:spChg chg="del">
          <ac:chgData name="Lytske van Wijngaarden" userId="99287441-ac9d-447a-9f1b-016b08f0d17f" providerId="ADAL" clId="{185EA130-4B69-4530-AB84-4A767C52B385}" dt="2026-01-08T12:19:25.076" v="4626" actId="478"/>
          <ac:spMkLst>
            <pc:docMk/>
            <pc:sldMk cId="973545605" sldId="273"/>
            <ac:spMk id="22" creationId="{95F476A3-F145-E8C0-7B68-BFD43F765974}"/>
          </ac:spMkLst>
        </pc:spChg>
        <pc:spChg chg="del">
          <ac:chgData name="Lytske van Wijngaarden" userId="99287441-ac9d-447a-9f1b-016b08f0d17f" providerId="ADAL" clId="{185EA130-4B69-4530-AB84-4A767C52B385}" dt="2026-01-08T12:19:21.332" v="4622" actId="478"/>
          <ac:spMkLst>
            <pc:docMk/>
            <pc:sldMk cId="973545605" sldId="273"/>
            <ac:spMk id="23" creationId="{702FB032-E232-2B9E-5E86-2860339FA1E5}"/>
          </ac:spMkLst>
        </pc:spChg>
        <pc:spChg chg="del">
          <ac:chgData name="Lytske van Wijngaarden" userId="99287441-ac9d-447a-9f1b-016b08f0d17f" providerId="ADAL" clId="{185EA130-4B69-4530-AB84-4A767C52B385}" dt="2026-01-08T12:19:16.288" v="4620" actId="478"/>
          <ac:spMkLst>
            <pc:docMk/>
            <pc:sldMk cId="973545605" sldId="273"/>
            <ac:spMk id="26" creationId="{181DE07B-DEA2-C335-8647-670AC290C21E}"/>
          </ac:spMkLst>
        </pc:spChg>
        <pc:spChg chg="del">
          <ac:chgData name="Lytske van Wijngaarden" userId="99287441-ac9d-447a-9f1b-016b08f0d17f" providerId="ADAL" clId="{185EA130-4B69-4530-AB84-4A767C52B385}" dt="2026-01-08T12:19:25.996" v="4627" actId="478"/>
          <ac:spMkLst>
            <pc:docMk/>
            <pc:sldMk cId="973545605" sldId="273"/>
            <ac:spMk id="31" creationId="{AD710BFF-578C-E03B-3438-74BD91CE7E77}"/>
          </ac:spMkLst>
        </pc:spChg>
        <pc:spChg chg="del">
          <ac:chgData name="Lytske van Wijngaarden" userId="99287441-ac9d-447a-9f1b-016b08f0d17f" providerId="ADAL" clId="{185EA130-4B69-4530-AB84-4A767C52B385}" dt="2026-01-08T12:19:17.663" v="4621" actId="478"/>
          <ac:spMkLst>
            <pc:docMk/>
            <pc:sldMk cId="973545605" sldId="273"/>
            <ac:spMk id="32" creationId="{E6040D6E-07E7-7D84-011C-6FBF37989F3D}"/>
          </ac:spMkLst>
        </pc:spChg>
      </pc:sldChg>
      <pc:sldChg chg="del">
        <pc:chgData name="Lytske van Wijngaarden" userId="99287441-ac9d-447a-9f1b-016b08f0d17f" providerId="ADAL" clId="{185EA130-4B69-4530-AB84-4A767C52B385}" dt="2026-01-08T12:55:17.028" v="6489" actId="47"/>
        <pc:sldMkLst>
          <pc:docMk/>
          <pc:sldMk cId="3598748539" sldId="274"/>
        </pc:sldMkLst>
      </pc:sldChg>
      <pc:sldChg chg="addSp delSp modSp mod ord modNotesTx">
        <pc:chgData name="Lytske van Wijngaarden" userId="99287441-ac9d-447a-9f1b-016b08f0d17f" providerId="ADAL" clId="{185EA130-4B69-4530-AB84-4A767C52B385}" dt="2026-01-09T10:24:22.371" v="12073" actId="20577"/>
        <pc:sldMkLst>
          <pc:docMk/>
          <pc:sldMk cId="1151431312" sldId="275"/>
        </pc:sldMkLst>
        <pc:spChg chg="mod">
          <ac:chgData name="Lytske van Wijngaarden" userId="99287441-ac9d-447a-9f1b-016b08f0d17f" providerId="ADAL" clId="{185EA130-4B69-4530-AB84-4A767C52B385}" dt="2026-01-09T10:00:31.479" v="10835" actId="790"/>
          <ac:spMkLst>
            <pc:docMk/>
            <pc:sldMk cId="1151431312" sldId="275"/>
            <ac:spMk id="3" creationId="{E045238C-6432-2169-8010-955951BF56EA}"/>
          </ac:spMkLst>
        </pc:spChg>
        <pc:spChg chg="mod">
          <ac:chgData name="Lytske van Wijngaarden" userId="99287441-ac9d-447a-9f1b-016b08f0d17f" providerId="ADAL" clId="{185EA130-4B69-4530-AB84-4A767C52B385}" dt="2026-01-09T10:00:31.479" v="10835" actId="790"/>
          <ac:spMkLst>
            <pc:docMk/>
            <pc:sldMk cId="1151431312" sldId="275"/>
            <ac:spMk id="5" creationId="{F5B20293-1B8F-EE23-9F40-6894037438F3}"/>
          </ac:spMkLst>
        </pc:spChg>
        <pc:spChg chg="mod">
          <ac:chgData name="Lytske van Wijngaarden" userId="99287441-ac9d-447a-9f1b-016b08f0d17f" providerId="ADAL" clId="{185EA130-4B69-4530-AB84-4A767C52B385}" dt="2026-01-09T10:00:31.479" v="10835" actId="790"/>
          <ac:spMkLst>
            <pc:docMk/>
            <pc:sldMk cId="1151431312" sldId="275"/>
            <ac:spMk id="6" creationId="{AF3F1072-DE25-32EA-F17A-EEC4149C5651}"/>
          </ac:spMkLst>
        </pc:spChg>
        <pc:picChg chg="add mod">
          <ac:chgData name="Lytske van Wijngaarden" userId="99287441-ac9d-447a-9f1b-016b08f0d17f" providerId="ADAL" clId="{185EA130-4B69-4530-AB84-4A767C52B385}" dt="2026-01-07T15:41:49.701" v="439" actId="1076"/>
          <ac:picMkLst>
            <pc:docMk/>
            <pc:sldMk cId="1151431312" sldId="275"/>
            <ac:picMk id="10" creationId="{AC446B90-A3CB-0055-38AD-8C6DA0291132}"/>
          </ac:picMkLst>
        </pc:picChg>
      </pc:sldChg>
      <pc:sldChg chg="modSp add del mod">
        <pc:chgData name="Lytske van Wijngaarden" userId="99287441-ac9d-447a-9f1b-016b08f0d17f" providerId="ADAL" clId="{185EA130-4B69-4530-AB84-4A767C52B385}" dt="2026-01-08T12:52:45.331" v="6354" actId="47"/>
        <pc:sldMkLst>
          <pc:docMk/>
          <pc:sldMk cId="1476285924" sldId="276"/>
        </pc:sldMkLst>
        <pc:picChg chg="mod">
          <ac:chgData name="Lytske van Wijngaarden" userId="99287441-ac9d-447a-9f1b-016b08f0d17f" providerId="ADAL" clId="{185EA130-4B69-4530-AB84-4A767C52B385}" dt="2026-01-08T12:52:37.330" v="6353" actId="1076"/>
          <ac:picMkLst>
            <pc:docMk/>
            <pc:sldMk cId="1476285924" sldId="276"/>
            <ac:picMk id="23" creationId="{06D95163-8968-5191-733A-C6ACCFD7CE25}"/>
          </ac:picMkLst>
        </pc:picChg>
      </pc:sldChg>
      <pc:sldChg chg="del">
        <pc:chgData name="Lytske van Wijngaarden" userId="99287441-ac9d-447a-9f1b-016b08f0d17f" providerId="ADAL" clId="{185EA130-4B69-4530-AB84-4A767C52B385}" dt="2026-01-08T12:52:20.467" v="6347" actId="47"/>
        <pc:sldMkLst>
          <pc:docMk/>
          <pc:sldMk cId="1080711214" sldId="281"/>
        </pc:sldMkLst>
      </pc:sldChg>
      <pc:sldChg chg="addSp delSp modSp mod modNotesTx">
        <pc:chgData name="Lytske van Wijngaarden" userId="99287441-ac9d-447a-9f1b-016b08f0d17f" providerId="ADAL" clId="{185EA130-4B69-4530-AB84-4A767C52B385}" dt="2026-01-09T10:00:31.479" v="10835" actId="790"/>
        <pc:sldMkLst>
          <pc:docMk/>
          <pc:sldMk cId="3593946538" sldId="282"/>
        </pc:sldMkLst>
        <pc:spChg chg="add mod">
          <ac:chgData name="Lytske van Wijngaarden" userId="99287441-ac9d-447a-9f1b-016b08f0d17f" providerId="ADAL" clId="{185EA130-4B69-4530-AB84-4A767C52B385}" dt="2026-01-09T10:00:31.479" v="10835" actId="790"/>
          <ac:spMkLst>
            <pc:docMk/>
            <pc:sldMk cId="3593946538" sldId="282"/>
            <ac:spMk id="3" creationId="{B254FAB5-6C9A-018A-0152-BC7A42A46B8C}"/>
          </ac:spMkLst>
        </pc:spChg>
        <pc:spChg chg="add mod">
          <ac:chgData name="Lytske van Wijngaarden" userId="99287441-ac9d-447a-9f1b-016b08f0d17f" providerId="ADAL" clId="{185EA130-4B69-4530-AB84-4A767C52B385}" dt="2026-01-09T10:00:31.479" v="10835" actId="790"/>
          <ac:spMkLst>
            <pc:docMk/>
            <pc:sldMk cId="3593946538" sldId="282"/>
            <ac:spMk id="4" creationId="{F2A4ED07-E65C-6263-0A50-570549924951}"/>
          </ac:spMkLst>
        </pc:spChg>
        <pc:spChg chg="mod">
          <ac:chgData name="Lytske van Wijngaarden" userId="99287441-ac9d-447a-9f1b-016b08f0d17f" providerId="ADAL" clId="{185EA130-4B69-4530-AB84-4A767C52B385}" dt="2026-01-09T10:00:31.479" v="10835" actId="790"/>
          <ac:spMkLst>
            <pc:docMk/>
            <pc:sldMk cId="3593946538" sldId="282"/>
            <ac:spMk id="6" creationId="{FF151A3C-3816-C86F-3068-EFE740CB5918}"/>
          </ac:spMkLst>
        </pc:spChg>
        <pc:spChg chg="del">
          <ac:chgData name="Lytske van Wijngaarden" userId="99287441-ac9d-447a-9f1b-016b08f0d17f" providerId="ADAL" clId="{185EA130-4B69-4530-AB84-4A767C52B385}" dt="2026-01-08T12:30:36.439" v="5049" actId="478"/>
          <ac:spMkLst>
            <pc:docMk/>
            <pc:sldMk cId="3593946538" sldId="282"/>
            <ac:spMk id="7" creationId="{24DF6382-9B60-3AC4-21F7-AB9DEE73F84A}"/>
          </ac:spMkLst>
        </pc:spChg>
        <pc:spChg chg="del">
          <ac:chgData name="Lytske van Wijngaarden" userId="99287441-ac9d-447a-9f1b-016b08f0d17f" providerId="ADAL" clId="{185EA130-4B69-4530-AB84-4A767C52B385}" dt="2026-01-08T12:31:02.961" v="5056" actId="478"/>
          <ac:spMkLst>
            <pc:docMk/>
            <pc:sldMk cId="3593946538" sldId="282"/>
            <ac:spMk id="12" creationId="{65276E0E-5A3A-EBB4-44F8-DF3145F58113}"/>
          </ac:spMkLst>
        </pc:spChg>
        <pc:grpChg chg="del mod">
          <ac:chgData name="Lytske van Wijngaarden" userId="99287441-ac9d-447a-9f1b-016b08f0d17f" providerId="ADAL" clId="{185EA130-4B69-4530-AB84-4A767C52B385}" dt="2026-01-08T12:30:30.584" v="5047" actId="478"/>
          <ac:grpSpMkLst>
            <pc:docMk/>
            <pc:sldMk cId="3593946538" sldId="282"/>
            <ac:grpSpMk id="8" creationId="{2010C5CE-040D-2C40-BAC7-B529483DA1BE}"/>
          </ac:grpSpMkLst>
        </pc:grpChg>
        <pc:picChg chg="add mod">
          <ac:chgData name="Lytske van Wijngaarden" userId="99287441-ac9d-447a-9f1b-016b08f0d17f" providerId="ADAL" clId="{185EA130-4B69-4530-AB84-4A767C52B385}" dt="2026-01-08T12:29:44.930" v="4965"/>
          <ac:picMkLst>
            <pc:docMk/>
            <pc:sldMk cId="3593946538" sldId="282"/>
            <ac:picMk id="2" creationId="{2F35F347-33DF-043C-1A37-33A880068312}"/>
          </ac:picMkLst>
        </pc:picChg>
      </pc:sldChg>
      <pc:sldChg chg="del">
        <pc:chgData name="Lytske van Wijngaarden" userId="99287441-ac9d-447a-9f1b-016b08f0d17f" providerId="ADAL" clId="{185EA130-4B69-4530-AB84-4A767C52B385}" dt="2026-01-08T12:55:15.901" v="6488" actId="47"/>
        <pc:sldMkLst>
          <pc:docMk/>
          <pc:sldMk cId="153947981" sldId="285"/>
        </pc:sldMkLst>
      </pc:sldChg>
      <pc:sldChg chg="del">
        <pc:chgData name="Lytske van Wijngaarden" userId="99287441-ac9d-447a-9f1b-016b08f0d17f" providerId="ADAL" clId="{185EA130-4B69-4530-AB84-4A767C52B385}" dt="2026-01-08T12:55:23.394" v="6493" actId="47"/>
        <pc:sldMkLst>
          <pc:docMk/>
          <pc:sldMk cId="820267685" sldId="286"/>
        </pc:sldMkLst>
      </pc:sldChg>
      <pc:sldChg chg="addSp delSp modSp mod">
        <pc:chgData name="Lytske van Wijngaarden" userId="99287441-ac9d-447a-9f1b-016b08f0d17f" providerId="ADAL" clId="{185EA130-4B69-4530-AB84-4A767C52B385}" dt="2026-01-09T10:00:31.479" v="10835" actId="790"/>
        <pc:sldMkLst>
          <pc:docMk/>
          <pc:sldMk cId="1686635955" sldId="287"/>
        </pc:sldMkLst>
        <pc:spChg chg="mod">
          <ac:chgData name="Lytske van Wijngaarden" userId="99287441-ac9d-447a-9f1b-016b08f0d17f" providerId="ADAL" clId="{185EA130-4B69-4530-AB84-4A767C52B385}" dt="2026-01-08T12:47:57.227" v="5989" actId="1076"/>
          <ac:spMkLst>
            <pc:docMk/>
            <pc:sldMk cId="1686635955" sldId="287"/>
            <ac:spMk id="2" creationId="{DF014BD3-DD34-A59F-BE0A-4CC92AC01D2B}"/>
          </ac:spMkLst>
        </pc:spChg>
        <pc:spChg chg="mod">
          <ac:chgData name="Lytske van Wijngaarden" userId="99287441-ac9d-447a-9f1b-016b08f0d17f" providerId="ADAL" clId="{185EA130-4B69-4530-AB84-4A767C52B385}" dt="2026-01-09T10:00:31.479" v="10835" actId="790"/>
          <ac:spMkLst>
            <pc:docMk/>
            <pc:sldMk cId="1686635955" sldId="287"/>
            <ac:spMk id="3" creationId="{23C298E6-DF57-1F62-D44B-7D22685921F9}"/>
          </ac:spMkLst>
        </pc:spChg>
        <pc:spChg chg="mod">
          <ac:chgData name="Lytske van Wijngaarden" userId="99287441-ac9d-447a-9f1b-016b08f0d17f" providerId="ADAL" clId="{185EA130-4B69-4530-AB84-4A767C52B385}" dt="2026-01-09T10:00:31.479" v="10835" actId="790"/>
          <ac:spMkLst>
            <pc:docMk/>
            <pc:sldMk cId="1686635955" sldId="287"/>
            <ac:spMk id="4" creationId="{0F744EF6-41CB-6647-7FA7-D8F369A52D9F}"/>
          </ac:spMkLst>
        </pc:spChg>
        <pc:spChg chg="mod">
          <ac:chgData name="Lytske van Wijngaarden" userId="99287441-ac9d-447a-9f1b-016b08f0d17f" providerId="ADAL" clId="{185EA130-4B69-4530-AB84-4A767C52B385}" dt="2026-01-08T12:48:12.887" v="5991" actId="1076"/>
          <ac:spMkLst>
            <pc:docMk/>
            <pc:sldMk cId="1686635955" sldId="287"/>
            <ac:spMk id="5" creationId="{66E2221C-0E9E-7F04-629B-B57D9E8E71AB}"/>
          </ac:spMkLst>
        </pc:spChg>
        <pc:spChg chg="mod">
          <ac:chgData name="Lytske van Wijngaarden" userId="99287441-ac9d-447a-9f1b-016b08f0d17f" providerId="ADAL" clId="{185EA130-4B69-4530-AB84-4A767C52B385}" dt="2026-01-09T10:00:31.479" v="10835" actId="790"/>
          <ac:spMkLst>
            <pc:docMk/>
            <pc:sldMk cId="1686635955" sldId="287"/>
            <ac:spMk id="6" creationId="{8D6F6B6C-917C-47FD-E6A5-DF0B2B530577}"/>
          </ac:spMkLst>
        </pc:spChg>
        <pc:spChg chg="mod">
          <ac:chgData name="Lytske van Wijngaarden" userId="99287441-ac9d-447a-9f1b-016b08f0d17f" providerId="ADAL" clId="{185EA130-4B69-4530-AB84-4A767C52B385}" dt="2026-01-09T10:00:31.479" v="10835" actId="790"/>
          <ac:spMkLst>
            <pc:docMk/>
            <pc:sldMk cId="1686635955" sldId="287"/>
            <ac:spMk id="7" creationId="{B56492A7-6CEF-538A-9391-6AE8A49F17E2}"/>
          </ac:spMkLst>
        </pc:spChg>
        <pc:spChg chg="mod">
          <ac:chgData name="Lytske van Wijngaarden" userId="99287441-ac9d-447a-9f1b-016b08f0d17f" providerId="ADAL" clId="{185EA130-4B69-4530-AB84-4A767C52B385}" dt="2026-01-09T10:00:31.479" v="10835" actId="790"/>
          <ac:spMkLst>
            <pc:docMk/>
            <pc:sldMk cId="1686635955" sldId="287"/>
            <ac:spMk id="9" creationId="{86F5C037-0A87-09EC-3FDC-92ED2FA016F3}"/>
          </ac:spMkLst>
        </pc:spChg>
        <pc:spChg chg="mod">
          <ac:chgData name="Lytske van Wijngaarden" userId="99287441-ac9d-447a-9f1b-016b08f0d17f" providerId="ADAL" clId="{185EA130-4B69-4530-AB84-4A767C52B385}" dt="2026-01-08T12:48:12.887" v="5991" actId="1076"/>
          <ac:spMkLst>
            <pc:docMk/>
            <pc:sldMk cId="1686635955" sldId="287"/>
            <ac:spMk id="10" creationId="{9AF27834-78C0-E4C5-0089-0217B685110A}"/>
          </ac:spMkLst>
        </pc:spChg>
        <pc:spChg chg="mod">
          <ac:chgData name="Lytske van Wijngaarden" userId="99287441-ac9d-447a-9f1b-016b08f0d17f" providerId="ADAL" clId="{185EA130-4B69-4530-AB84-4A767C52B385}" dt="2026-01-09T10:00:31.479" v="10835" actId="790"/>
          <ac:spMkLst>
            <pc:docMk/>
            <pc:sldMk cId="1686635955" sldId="287"/>
            <ac:spMk id="11" creationId="{A451D6C9-FE34-63C1-05B5-EB514AFD9C80}"/>
          </ac:spMkLst>
        </pc:spChg>
        <pc:spChg chg="del">
          <ac:chgData name="Lytske van Wijngaarden" userId="99287441-ac9d-447a-9f1b-016b08f0d17f" providerId="ADAL" clId="{185EA130-4B69-4530-AB84-4A767C52B385}" dt="2026-01-08T12:44:27.311" v="5846" actId="478"/>
          <ac:spMkLst>
            <pc:docMk/>
            <pc:sldMk cId="1686635955" sldId="287"/>
            <ac:spMk id="12" creationId="{F5A18836-1553-2AB5-C636-B24492D4AAF0}"/>
          </ac:spMkLst>
        </pc:spChg>
        <pc:spChg chg="mod">
          <ac:chgData name="Lytske van Wijngaarden" userId="99287441-ac9d-447a-9f1b-016b08f0d17f" providerId="ADAL" clId="{185EA130-4B69-4530-AB84-4A767C52B385}" dt="2026-01-09T10:00:31.479" v="10835" actId="790"/>
          <ac:spMkLst>
            <pc:docMk/>
            <pc:sldMk cId="1686635955" sldId="287"/>
            <ac:spMk id="13" creationId="{42EA9DE2-4B11-81CD-6F79-9C7619FC035F}"/>
          </ac:spMkLst>
        </pc:spChg>
        <pc:spChg chg="mod">
          <ac:chgData name="Lytske van Wijngaarden" userId="99287441-ac9d-447a-9f1b-016b08f0d17f" providerId="ADAL" clId="{185EA130-4B69-4530-AB84-4A767C52B385}" dt="2026-01-09T10:00:31.479" v="10835" actId="790"/>
          <ac:spMkLst>
            <pc:docMk/>
            <pc:sldMk cId="1686635955" sldId="287"/>
            <ac:spMk id="15" creationId="{945F52C5-B000-70A3-C729-1F6AC0210AD0}"/>
          </ac:spMkLst>
        </pc:spChg>
        <pc:spChg chg="mod">
          <ac:chgData name="Lytske van Wijngaarden" userId="99287441-ac9d-447a-9f1b-016b08f0d17f" providerId="ADAL" clId="{185EA130-4B69-4530-AB84-4A767C52B385}" dt="2026-01-09T10:00:31.479" v="10835" actId="790"/>
          <ac:spMkLst>
            <pc:docMk/>
            <pc:sldMk cId="1686635955" sldId="287"/>
            <ac:spMk id="16" creationId="{5C1E6166-381C-E7C0-669D-06362559C8E3}"/>
          </ac:spMkLst>
        </pc:spChg>
        <pc:spChg chg="mod">
          <ac:chgData name="Lytske van Wijngaarden" userId="99287441-ac9d-447a-9f1b-016b08f0d17f" providerId="ADAL" clId="{185EA130-4B69-4530-AB84-4A767C52B385}" dt="2026-01-09T10:00:31.479" v="10835" actId="790"/>
          <ac:spMkLst>
            <pc:docMk/>
            <pc:sldMk cId="1686635955" sldId="287"/>
            <ac:spMk id="17" creationId="{E546F85A-A268-EA93-12CB-89389ACFEEA0}"/>
          </ac:spMkLst>
        </pc:spChg>
        <pc:picChg chg="add mod">
          <ac:chgData name="Lytske van Wijngaarden" userId="99287441-ac9d-447a-9f1b-016b08f0d17f" providerId="ADAL" clId="{185EA130-4B69-4530-AB84-4A767C52B385}" dt="2026-01-08T12:44:33.046" v="5847"/>
          <ac:picMkLst>
            <pc:docMk/>
            <pc:sldMk cId="1686635955" sldId="287"/>
            <ac:picMk id="8" creationId="{55230727-1F94-F834-5CBD-9AD80639BC48}"/>
          </ac:picMkLst>
        </pc:picChg>
      </pc:sldChg>
      <pc:sldChg chg="del">
        <pc:chgData name="Lytske van Wijngaarden" userId="99287441-ac9d-447a-9f1b-016b08f0d17f" providerId="ADAL" clId="{185EA130-4B69-4530-AB84-4A767C52B385}" dt="2026-01-08T12:55:26.035" v="6496" actId="47"/>
        <pc:sldMkLst>
          <pc:docMk/>
          <pc:sldMk cId="3227187598" sldId="288"/>
        </pc:sldMkLst>
      </pc:sldChg>
      <pc:sldChg chg="del">
        <pc:chgData name="Lytske van Wijngaarden" userId="99287441-ac9d-447a-9f1b-016b08f0d17f" providerId="ADAL" clId="{185EA130-4B69-4530-AB84-4A767C52B385}" dt="2026-01-08T12:55:20.602" v="6491" actId="47"/>
        <pc:sldMkLst>
          <pc:docMk/>
          <pc:sldMk cId="998226787" sldId="289"/>
        </pc:sldMkLst>
      </pc:sldChg>
      <pc:sldChg chg="modSp del mod modNotesTx">
        <pc:chgData name="Lytske van Wijngaarden" userId="99287441-ac9d-447a-9f1b-016b08f0d17f" providerId="ADAL" clId="{185EA130-4B69-4530-AB84-4A767C52B385}" dt="2026-01-08T11:45:35.059" v="4501" actId="47"/>
        <pc:sldMkLst>
          <pc:docMk/>
          <pc:sldMk cId="2393878622" sldId="292"/>
        </pc:sldMkLst>
        <pc:spChg chg="mod">
          <ac:chgData name="Lytske van Wijngaarden" userId="99287441-ac9d-447a-9f1b-016b08f0d17f" providerId="ADAL" clId="{185EA130-4B69-4530-AB84-4A767C52B385}" dt="2026-01-08T11:41:52.320" v="4496" actId="20577"/>
          <ac:spMkLst>
            <pc:docMk/>
            <pc:sldMk cId="2393878622" sldId="292"/>
            <ac:spMk id="16" creationId="{265CE4F4-2E62-6939-2548-989798A4F319}"/>
          </ac:spMkLst>
        </pc:spChg>
      </pc:sldChg>
      <pc:sldChg chg="addSp delSp del mod">
        <pc:chgData name="Lytske van Wijngaarden" userId="99287441-ac9d-447a-9f1b-016b08f0d17f" providerId="ADAL" clId="{185EA130-4B69-4530-AB84-4A767C52B385}" dt="2026-01-08T12:25:50.521" v="4790" actId="47"/>
        <pc:sldMkLst>
          <pc:docMk/>
          <pc:sldMk cId="1611612599" sldId="293"/>
        </pc:sldMkLst>
        <pc:grpChg chg="add del">
          <ac:chgData name="Lytske van Wijngaarden" userId="99287441-ac9d-447a-9f1b-016b08f0d17f" providerId="ADAL" clId="{185EA130-4B69-4530-AB84-4A767C52B385}" dt="2026-01-08T12:23:39.015" v="4769" actId="478"/>
          <ac:grpSpMkLst>
            <pc:docMk/>
            <pc:sldMk cId="1611612599" sldId="293"/>
            <ac:grpSpMk id="10" creationId="{147B1AA6-22F2-D299-86F4-CCE151F86404}"/>
          </ac:grpSpMkLst>
        </pc:grpChg>
        <pc:picChg chg="add del">
          <ac:chgData name="Lytske van Wijngaarden" userId="99287441-ac9d-447a-9f1b-016b08f0d17f" providerId="ADAL" clId="{185EA130-4B69-4530-AB84-4A767C52B385}" dt="2026-01-08T12:23:39.231" v="4770" actId="478"/>
          <ac:picMkLst>
            <pc:docMk/>
            <pc:sldMk cId="1611612599" sldId="293"/>
            <ac:picMk id="11" creationId="{9DFECA61-345B-3B8E-BD7C-52D7E3D65DB8}"/>
          </ac:picMkLst>
        </pc:picChg>
      </pc:sldChg>
      <pc:sldChg chg="modSp del mod">
        <pc:chgData name="Lytske van Wijngaarden" userId="99287441-ac9d-447a-9f1b-016b08f0d17f" providerId="ADAL" clId="{185EA130-4B69-4530-AB84-4A767C52B385}" dt="2026-01-08T12:29:41.424" v="4964" actId="47"/>
        <pc:sldMkLst>
          <pc:docMk/>
          <pc:sldMk cId="655162138" sldId="294"/>
        </pc:sldMkLst>
        <pc:spChg chg="mod">
          <ac:chgData name="Lytske van Wijngaarden" userId="99287441-ac9d-447a-9f1b-016b08f0d17f" providerId="ADAL" clId="{185EA130-4B69-4530-AB84-4A767C52B385}" dt="2026-01-08T12:29:20.443" v="4956" actId="20577"/>
          <ac:spMkLst>
            <pc:docMk/>
            <pc:sldMk cId="655162138" sldId="294"/>
            <ac:spMk id="17" creationId="{7E3B3422-0FDE-B73C-93E8-6E447A0DACB9}"/>
          </ac:spMkLst>
        </pc:spChg>
      </pc:sldChg>
      <pc:sldChg chg="delSp modSp del mod">
        <pc:chgData name="Lytske van Wijngaarden" userId="99287441-ac9d-447a-9f1b-016b08f0d17f" providerId="ADAL" clId="{185EA130-4B69-4530-AB84-4A767C52B385}" dt="2026-01-08T12:35:54.345" v="5079" actId="47"/>
        <pc:sldMkLst>
          <pc:docMk/>
          <pc:sldMk cId="2961155217" sldId="295"/>
        </pc:sldMkLst>
        <pc:spChg chg="del">
          <ac:chgData name="Lytske van Wijngaarden" userId="99287441-ac9d-447a-9f1b-016b08f0d17f" providerId="ADAL" clId="{185EA130-4B69-4530-AB84-4A767C52B385}" dt="2026-01-08T12:31:42.794" v="5064" actId="478"/>
          <ac:spMkLst>
            <pc:docMk/>
            <pc:sldMk cId="2961155217" sldId="295"/>
            <ac:spMk id="7" creationId="{01A46F57-079F-F057-7961-51838ECE5279}"/>
          </ac:spMkLst>
        </pc:spChg>
        <pc:spChg chg="del">
          <ac:chgData name="Lytske van Wijngaarden" userId="99287441-ac9d-447a-9f1b-016b08f0d17f" providerId="ADAL" clId="{185EA130-4B69-4530-AB84-4A767C52B385}" dt="2026-01-08T12:31:25.199" v="5058" actId="478"/>
          <ac:spMkLst>
            <pc:docMk/>
            <pc:sldMk cId="2961155217" sldId="295"/>
            <ac:spMk id="12" creationId="{74EE3471-A783-2683-C9B2-276E5232D3BA}"/>
          </ac:spMkLst>
        </pc:spChg>
        <pc:grpChg chg="del">
          <ac:chgData name="Lytske van Wijngaarden" userId="99287441-ac9d-447a-9f1b-016b08f0d17f" providerId="ADAL" clId="{185EA130-4B69-4530-AB84-4A767C52B385}" dt="2026-01-08T12:31:38.655" v="5062" actId="478"/>
          <ac:grpSpMkLst>
            <pc:docMk/>
            <pc:sldMk cId="2961155217" sldId="295"/>
            <ac:grpSpMk id="8" creationId="{7716CBE4-DDEF-255D-496B-521F1EEB1134}"/>
          </ac:grpSpMkLst>
        </pc:grpChg>
        <pc:picChg chg="mod">
          <ac:chgData name="Lytske van Wijngaarden" userId="99287441-ac9d-447a-9f1b-016b08f0d17f" providerId="ADAL" clId="{185EA130-4B69-4530-AB84-4A767C52B385}" dt="2026-01-08T12:31:55.757" v="5067" actId="14100"/>
          <ac:picMkLst>
            <pc:docMk/>
            <pc:sldMk cId="2961155217" sldId="295"/>
            <ac:picMk id="2" creationId="{B1BE2768-6B4D-C042-097F-16E0E6A8A34B}"/>
          </ac:picMkLst>
        </pc:picChg>
      </pc:sldChg>
      <pc:sldChg chg="addSp delSp modSp add del mod modNotesTx">
        <pc:chgData name="Lytske van Wijngaarden" userId="99287441-ac9d-447a-9f1b-016b08f0d17f" providerId="ADAL" clId="{185EA130-4B69-4530-AB84-4A767C52B385}" dt="2026-01-09T10:38:22.197" v="13293" actId="20577"/>
        <pc:sldMkLst>
          <pc:docMk/>
          <pc:sldMk cId="1372448296" sldId="296"/>
        </pc:sldMkLst>
        <pc:spChg chg="add del mod">
          <ac:chgData name="Lytske van Wijngaarden" userId="99287441-ac9d-447a-9f1b-016b08f0d17f" providerId="ADAL" clId="{185EA130-4B69-4530-AB84-4A767C52B385}" dt="2026-01-09T10:33:09.725" v="12600" actId="478"/>
          <ac:spMkLst>
            <pc:docMk/>
            <pc:sldMk cId="1372448296" sldId="296"/>
            <ac:spMk id="3" creationId="{7A6D91EF-12B5-EBFA-3053-2A72C2B3BE35}"/>
          </ac:spMkLst>
        </pc:spChg>
        <pc:spChg chg="mod">
          <ac:chgData name="Lytske van Wijngaarden" userId="99287441-ac9d-447a-9f1b-016b08f0d17f" providerId="ADAL" clId="{185EA130-4B69-4530-AB84-4A767C52B385}" dt="2026-01-09T10:00:31.479" v="10835" actId="790"/>
          <ac:spMkLst>
            <pc:docMk/>
            <pc:sldMk cId="1372448296" sldId="296"/>
            <ac:spMk id="6" creationId="{0307C730-A40A-730A-D101-7282737862F9}"/>
          </ac:spMkLst>
        </pc:spChg>
        <pc:spChg chg="mod">
          <ac:chgData name="Lytske van Wijngaarden" userId="99287441-ac9d-447a-9f1b-016b08f0d17f" providerId="ADAL" clId="{185EA130-4B69-4530-AB84-4A767C52B385}" dt="2026-01-09T10:00:31.479" v="10835" actId="790"/>
          <ac:spMkLst>
            <pc:docMk/>
            <pc:sldMk cId="1372448296" sldId="296"/>
            <ac:spMk id="9" creationId="{995AE07D-56AA-E1A5-7AC5-5954E02A13C8}"/>
          </ac:spMkLst>
        </pc:spChg>
        <pc:spChg chg="del">
          <ac:chgData name="Lytske van Wijngaarden" userId="99287441-ac9d-447a-9f1b-016b08f0d17f" providerId="ADAL" clId="{185EA130-4B69-4530-AB84-4A767C52B385}" dt="2026-01-08T12:56:29.212" v="6648" actId="478"/>
          <ac:spMkLst>
            <pc:docMk/>
            <pc:sldMk cId="1372448296" sldId="296"/>
            <ac:spMk id="12" creationId="{248D6164-E761-798D-A582-C805D40E294B}"/>
          </ac:spMkLst>
        </pc:spChg>
        <pc:picChg chg="add mod">
          <ac:chgData name="Lytske van Wijngaarden" userId="99287441-ac9d-447a-9f1b-016b08f0d17f" providerId="ADAL" clId="{185EA130-4B69-4530-AB84-4A767C52B385}" dt="2026-01-08T12:52:12.583" v="6346"/>
          <ac:picMkLst>
            <pc:docMk/>
            <pc:sldMk cId="1372448296" sldId="296"/>
            <ac:picMk id="2" creationId="{2A81AD3D-A908-82B1-3042-44FD959FA032}"/>
          </ac:picMkLst>
        </pc:picChg>
        <pc:picChg chg="add del mod modCrop">
          <ac:chgData name="Lytske van Wijngaarden" userId="99287441-ac9d-447a-9f1b-016b08f0d17f" providerId="ADAL" clId="{185EA130-4B69-4530-AB84-4A767C52B385}" dt="2026-01-08T12:59:04.002" v="6662" actId="478"/>
          <ac:picMkLst>
            <pc:docMk/>
            <pc:sldMk cId="1372448296" sldId="296"/>
            <ac:picMk id="3" creationId="{DEAA0531-A91D-1F83-F146-CF715F01598A}"/>
          </ac:picMkLst>
        </pc:picChg>
        <pc:picChg chg="del mod modCrop">
          <ac:chgData name="Lytske van Wijngaarden" userId="99287441-ac9d-447a-9f1b-016b08f0d17f" providerId="ADAL" clId="{185EA130-4B69-4530-AB84-4A767C52B385}" dt="2026-01-08T12:58:37.140" v="6656" actId="478"/>
          <ac:picMkLst>
            <pc:docMk/>
            <pc:sldMk cId="1372448296" sldId="296"/>
            <ac:picMk id="4" creationId="{271B6D06-E697-116E-E900-08936364C177}"/>
          </ac:picMkLst>
        </pc:picChg>
        <pc:picChg chg="add mod">
          <ac:chgData name="Lytske van Wijngaarden" userId="99287441-ac9d-447a-9f1b-016b08f0d17f" providerId="ADAL" clId="{185EA130-4B69-4530-AB84-4A767C52B385}" dt="2026-01-09T10:34:41.054" v="12616" actId="1076"/>
          <ac:picMkLst>
            <pc:docMk/>
            <pc:sldMk cId="1372448296" sldId="296"/>
            <ac:picMk id="5" creationId="{ADC14A81-2D6D-EFBD-91CC-802C5F3A71B6}"/>
          </ac:picMkLst>
        </pc:picChg>
        <pc:picChg chg="add del mod ord">
          <ac:chgData name="Lytske van Wijngaarden" userId="99287441-ac9d-447a-9f1b-016b08f0d17f" providerId="ADAL" clId="{185EA130-4B69-4530-AB84-4A767C52B385}" dt="2026-01-08T12:59:42.693" v="6674" actId="478"/>
          <ac:picMkLst>
            <pc:docMk/>
            <pc:sldMk cId="1372448296" sldId="296"/>
            <ac:picMk id="8" creationId="{9D094600-5902-9DCD-EFE0-624C5F2123AF}"/>
          </ac:picMkLst>
        </pc:picChg>
        <pc:picChg chg="del">
          <ac:chgData name="Lytske van Wijngaarden" userId="99287441-ac9d-447a-9f1b-016b08f0d17f" providerId="ADAL" clId="{185EA130-4B69-4530-AB84-4A767C52B385}" dt="2026-01-08T12:52:12.254" v="6345" actId="478"/>
          <ac:picMkLst>
            <pc:docMk/>
            <pc:sldMk cId="1372448296" sldId="296"/>
            <ac:picMk id="11" creationId="{FD64363A-130B-EF5B-4C7F-7661F82FEE93}"/>
          </ac:picMkLst>
        </pc:picChg>
        <pc:picChg chg="add mod ord">
          <ac:chgData name="Lytske van Wijngaarden" userId="99287441-ac9d-447a-9f1b-016b08f0d17f" providerId="ADAL" clId="{185EA130-4B69-4530-AB84-4A767C52B385}" dt="2026-01-09T10:32:35.212" v="12558" actId="1076"/>
          <ac:picMkLst>
            <pc:docMk/>
            <pc:sldMk cId="1372448296" sldId="296"/>
            <ac:picMk id="13" creationId="{6B7C9B3C-FED2-802D-8022-847C7C8588C8}"/>
          </ac:picMkLst>
        </pc:picChg>
        <pc:picChg chg="add del mod">
          <ac:chgData name="Lytske van Wijngaarden" userId="99287441-ac9d-447a-9f1b-016b08f0d17f" providerId="ADAL" clId="{185EA130-4B69-4530-AB84-4A767C52B385}" dt="2026-01-08T13:00:58.833" v="6684" actId="478"/>
          <ac:picMkLst>
            <pc:docMk/>
            <pc:sldMk cId="1372448296" sldId="296"/>
            <ac:picMk id="15" creationId="{82598F7A-0580-E124-BEF5-072CD3C05477}"/>
          </ac:picMkLst>
        </pc:picChg>
      </pc:sldChg>
      <pc:sldChg chg="addSp delSp modSp mod modAnim modNotesTx">
        <pc:chgData name="Lytske van Wijngaarden" userId="99287441-ac9d-447a-9f1b-016b08f0d17f" providerId="ADAL" clId="{185EA130-4B69-4530-AB84-4A767C52B385}" dt="2026-01-09T10:31:49.949" v="12555" actId="113"/>
        <pc:sldMkLst>
          <pc:docMk/>
          <pc:sldMk cId="2154687393" sldId="297"/>
        </pc:sldMkLst>
        <pc:spChg chg="add mod">
          <ac:chgData name="Lytske van Wijngaarden" userId="99287441-ac9d-447a-9f1b-016b08f0d17f" providerId="ADAL" clId="{185EA130-4B69-4530-AB84-4A767C52B385}" dt="2026-01-09T10:00:31.479" v="10835" actId="790"/>
          <ac:spMkLst>
            <pc:docMk/>
            <pc:sldMk cId="2154687393" sldId="297"/>
            <ac:spMk id="3" creationId="{26018DC0-28DD-681D-B70B-45F5B827AD19}"/>
          </ac:spMkLst>
        </pc:spChg>
        <pc:spChg chg="add mod">
          <ac:chgData name="Lytske van Wijngaarden" userId="99287441-ac9d-447a-9f1b-016b08f0d17f" providerId="ADAL" clId="{185EA130-4B69-4530-AB84-4A767C52B385}" dt="2026-01-09T10:00:31.479" v="10835" actId="790"/>
          <ac:spMkLst>
            <pc:docMk/>
            <pc:sldMk cId="2154687393" sldId="297"/>
            <ac:spMk id="4" creationId="{FBEB8B5C-2ED9-09BF-CEF3-656F8CCF5EA2}"/>
          </ac:spMkLst>
        </pc:spChg>
        <pc:spChg chg="add mod">
          <ac:chgData name="Lytske van Wijngaarden" userId="99287441-ac9d-447a-9f1b-016b08f0d17f" providerId="ADAL" clId="{185EA130-4B69-4530-AB84-4A767C52B385}" dt="2026-01-09T10:00:31.479" v="10835" actId="790"/>
          <ac:spMkLst>
            <pc:docMk/>
            <pc:sldMk cId="2154687393" sldId="297"/>
            <ac:spMk id="5" creationId="{C2867FAA-28EF-4E4E-3EB9-7ECDC0EA1CA6}"/>
          </ac:spMkLst>
        </pc:spChg>
        <pc:spChg chg="mod">
          <ac:chgData name="Lytske van Wijngaarden" userId="99287441-ac9d-447a-9f1b-016b08f0d17f" providerId="ADAL" clId="{185EA130-4B69-4530-AB84-4A767C52B385}" dt="2026-01-09T10:00:31.479" v="10835" actId="790"/>
          <ac:spMkLst>
            <pc:docMk/>
            <pc:sldMk cId="2154687393" sldId="297"/>
            <ac:spMk id="6" creationId="{A9A1999D-7877-8AB2-F8E7-82DE035DFCF7}"/>
          </ac:spMkLst>
        </pc:spChg>
        <pc:spChg chg="add mod">
          <ac:chgData name="Lytske van Wijngaarden" userId="99287441-ac9d-447a-9f1b-016b08f0d17f" providerId="ADAL" clId="{185EA130-4B69-4530-AB84-4A767C52B385}" dt="2026-01-09T10:00:31.479" v="10835" actId="790"/>
          <ac:spMkLst>
            <pc:docMk/>
            <pc:sldMk cId="2154687393" sldId="297"/>
            <ac:spMk id="8" creationId="{A679490E-E4D4-D6C3-39BF-6FFB3AF08ED9}"/>
          </ac:spMkLst>
        </pc:spChg>
        <pc:spChg chg="mod">
          <ac:chgData name="Lytske van Wijngaarden" userId="99287441-ac9d-447a-9f1b-016b08f0d17f" providerId="ADAL" clId="{185EA130-4B69-4530-AB84-4A767C52B385}" dt="2026-01-09T10:00:31.479" v="10835" actId="790"/>
          <ac:spMkLst>
            <pc:docMk/>
            <pc:sldMk cId="2154687393" sldId="297"/>
            <ac:spMk id="9" creationId="{9BADC539-E9DD-8EAC-CF65-36B3DC825E6A}"/>
          </ac:spMkLst>
        </pc:spChg>
        <pc:spChg chg="del">
          <ac:chgData name="Lytske van Wijngaarden" userId="99287441-ac9d-447a-9f1b-016b08f0d17f" providerId="ADAL" clId="{185EA130-4B69-4530-AB84-4A767C52B385}" dt="2026-01-08T12:40:37.468" v="5245" actId="478"/>
          <ac:spMkLst>
            <pc:docMk/>
            <pc:sldMk cId="2154687393" sldId="297"/>
            <ac:spMk id="12" creationId="{71ABDF13-C742-F813-4A07-41B003A0FA83}"/>
          </ac:spMkLst>
        </pc:spChg>
        <pc:spChg chg="mod">
          <ac:chgData name="Lytske van Wijngaarden" userId="99287441-ac9d-447a-9f1b-016b08f0d17f" providerId="ADAL" clId="{185EA130-4B69-4530-AB84-4A767C52B385}" dt="2026-01-09T10:00:31.479" v="10835" actId="790"/>
          <ac:spMkLst>
            <pc:docMk/>
            <pc:sldMk cId="2154687393" sldId="297"/>
            <ac:spMk id="13" creationId="{A6C81C60-0D1E-BBE2-6A32-5E2090CAD8AB}"/>
          </ac:spMkLst>
        </pc:spChg>
        <pc:spChg chg="del">
          <ac:chgData name="Lytske van Wijngaarden" userId="99287441-ac9d-447a-9f1b-016b08f0d17f" providerId="ADAL" clId="{185EA130-4B69-4530-AB84-4A767C52B385}" dt="2026-01-08T12:40:05.686" v="5148" actId="478"/>
          <ac:spMkLst>
            <pc:docMk/>
            <pc:sldMk cId="2154687393" sldId="297"/>
            <ac:spMk id="18" creationId="{EE22BEB3-32A0-DCB0-F73B-479D49F62577}"/>
          </ac:spMkLst>
        </pc:spChg>
        <pc:spChg chg="del">
          <ac:chgData name="Lytske van Wijngaarden" userId="99287441-ac9d-447a-9f1b-016b08f0d17f" providerId="ADAL" clId="{185EA130-4B69-4530-AB84-4A767C52B385}" dt="2026-01-08T12:40:06.933" v="5149" actId="478"/>
          <ac:spMkLst>
            <pc:docMk/>
            <pc:sldMk cId="2154687393" sldId="297"/>
            <ac:spMk id="20" creationId="{0F10D46A-B7E9-6BF5-0786-07DD7B4313A0}"/>
          </ac:spMkLst>
        </pc:spChg>
        <pc:picChg chg="add mod">
          <ac:chgData name="Lytske van Wijngaarden" userId="99287441-ac9d-447a-9f1b-016b08f0d17f" providerId="ADAL" clId="{185EA130-4B69-4530-AB84-4A767C52B385}" dt="2026-01-08T12:39:45.468" v="5146"/>
          <ac:picMkLst>
            <pc:docMk/>
            <pc:sldMk cId="2154687393" sldId="297"/>
            <ac:picMk id="2" creationId="{C2A0F2AE-1505-8E1A-DDD1-660C3B7A316C}"/>
          </ac:picMkLst>
        </pc:picChg>
        <pc:picChg chg="del">
          <ac:chgData name="Lytske van Wijngaarden" userId="99287441-ac9d-447a-9f1b-016b08f0d17f" providerId="ADAL" clId="{185EA130-4B69-4530-AB84-4A767C52B385}" dt="2026-01-08T12:39:45.343" v="5145" actId="478"/>
          <ac:picMkLst>
            <pc:docMk/>
            <pc:sldMk cId="2154687393" sldId="297"/>
            <ac:picMk id="11" creationId="{DA9BE578-BBF0-F5F3-5137-546FDC3D40B8}"/>
          </ac:picMkLst>
        </pc:picChg>
      </pc:sldChg>
      <pc:sldChg chg="delSp modSp del mod">
        <pc:chgData name="Lytske van Wijngaarden" userId="99287441-ac9d-447a-9f1b-016b08f0d17f" providerId="ADAL" clId="{185EA130-4B69-4530-AB84-4A767C52B385}" dt="2026-01-08T12:42:13.784" v="5503" actId="47"/>
        <pc:sldMkLst>
          <pc:docMk/>
          <pc:sldMk cId="3006027556" sldId="298"/>
        </pc:sldMkLst>
        <pc:spChg chg="del mod">
          <ac:chgData name="Lytske van Wijngaarden" userId="99287441-ac9d-447a-9f1b-016b08f0d17f" providerId="ADAL" clId="{185EA130-4B69-4530-AB84-4A767C52B385}" dt="2026-01-08T12:39:35.442" v="5141" actId="478"/>
          <ac:spMkLst>
            <pc:docMk/>
            <pc:sldMk cId="3006027556" sldId="298"/>
            <ac:spMk id="13" creationId="{DC19D1B7-1D3D-5735-696C-D2E773201ABB}"/>
          </ac:spMkLst>
        </pc:spChg>
      </pc:sldChg>
      <pc:sldChg chg="addSp modSp add del mod modNotesTx">
        <pc:chgData name="Lytske van Wijngaarden" userId="99287441-ac9d-447a-9f1b-016b08f0d17f" providerId="ADAL" clId="{185EA130-4B69-4530-AB84-4A767C52B385}" dt="2026-01-08T11:09:20.210" v="1451" actId="47"/>
        <pc:sldMkLst>
          <pc:docMk/>
          <pc:sldMk cId="4070882427" sldId="300"/>
        </pc:sldMkLst>
      </pc:sldChg>
      <pc:sldChg chg="modSp mod modShow">
        <pc:chgData name="Lytske van Wijngaarden" userId="99287441-ac9d-447a-9f1b-016b08f0d17f" providerId="ADAL" clId="{185EA130-4B69-4530-AB84-4A767C52B385}" dt="2026-01-08T11:43:08.731" v="4497" actId="729"/>
        <pc:sldMkLst>
          <pc:docMk/>
          <pc:sldMk cId="4025308122" sldId="301"/>
        </pc:sldMkLst>
        <pc:spChg chg="mod">
          <ac:chgData name="Lytske van Wijngaarden" userId="99287441-ac9d-447a-9f1b-016b08f0d17f" providerId="ADAL" clId="{185EA130-4B69-4530-AB84-4A767C52B385}" dt="2026-01-08T11:12:04.315" v="1567" actId="20577"/>
          <ac:spMkLst>
            <pc:docMk/>
            <pc:sldMk cId="4025308122" sldId="301"/>
            <ac:spMk id="28" creationId="{B14FD53A-73E3-54C2-ACDB-7013F44AF760}"/>
          </ac:spMkLst>
        </pc:spChg>
      </pc:sldChg>
      <pc:sldChg chg="addSp delSp modSp mod modNotesTx">
        <pc:chgData name="Lytske van Wijngaarden" userId="99287441-ac9d-447a-9f1b-016b08f0d17f" providerId="ADAL" clId="{185EA130-4B69-4530-AB84-4A767C52B385}" dt="2026-01-09T10:00:31.479" v="10835" actId="790"/>
        <pc:sldMkLst>
          <pc:docMk/>
          <pc:sldMk cId="2002079974" sldId="302"/>
        </pc:sldMkLst>
        <pc:spChg chg="del">
          <ac:chgData name="Lytske van Wijngaarden" userId="99287441-ac9d-447a-9f1b-016b08f0d17f" providerId="ADAL" clId="{185EA130-4B69-4530-AB84-4A767C52B385}" dt="2026-01-09T09:30:50.968" v="8403" actId="478"/>
          <ac:spMkLst>
            <pc:docMk/>
            <pc:sldMk cId="2002079974" sldId="302"/>
            <ac:spMk id="3" creationId="{F1E8F12D-8A4F-155D-5BC1-21A46CE9F30A}"/>
          </ac:spMkLst>
        </pc:spChg>
        <pc:spChg chg="add del">
          <ac:chgData name="Lytske van Wijngaarden" userId="99287441-ac9d-447a-9f1b-016b08f0d17f" providerId="ADAL" clId="{185EA130-4B69-4530-AB84-4A767C52B385}" dt="2026-01-09T09:31:18.413" v="8405" actId="22"/>
          <ac:spMkLst>
            <pc:docMk/>
            <pc:sldMk cId="2002079974" sldId="302"/>
            <ac:spMk id="5" creationId="{89C18F92-6C53-C39C-F34A-38C8E65B0103}"/>
          </ac:spMkLst>
        </pc:spChg>
        <pc:spChg chg="mod">
          <ac:chgData name="Lytske van Wijngaarden" userId="99287441-ac9d-447a-9f1b-016b08f0d17f" providerId="ADAL" clId="{185EA130-4B69-4530-AB84-4A767C52B385}" dt="2026-01-09T10:00:31.479" v="10835" actId="790"/>
          <ac:spMkLst>
            <pc:docMk/>
            <pc:sldMk cId="2002079974" sldId="302"/>
            <ac:spMk id="6" creationId="{D02B2AD4-0D50-FAB0-F0DF-10D3C3031E8C}"/>
          </ac:spMkLst>
        </pc:spChg>
        <pc:spChg chg="add mod ord">
          <ac:chgData name="Lytske van Wijngaarden" userId="99287441-ac9d-447a-9f1b-016b08f0d17f" providerId="ADAL" clId="{185EA130-4B69-4530-AB84-4A767C52B385}" dt="2026-01-09T10:00:31.479" v="10835" actId="790"/>
          <ac:spMkLst>
            <pc:docMk/>
            <pc:sldMk cId="2002079974" sldId="302"/>
            <ac:spMk id="8" creationId="{D6F7D419-E574-C012-4BE3-CCF81CFCEB9D}"/>
          </ac:spMkLst>
        </pc:spChg>
        <pc:spChg chg="mod">
          <ac:chgData name="Lytske van Wijngaarden" userId="99287441-ac9d-447a-9f1b-016b08f0d17f" providerId="ADAL" clId="{185EA130-4B69-4530-AB84-4A767C52B385}" dt="2026-01-09T10:00:31.479" v="10835" actId="790"/>
          <ac:spMkLst>
            <pc:docMk/>
            <pc:sldMk cId="2002079974" sldId="302"/>
            <ac:spMk id="9" creationId="{55107CBD-A4F6-5AEC-FBAA-8E03415FE041}"/>
          </ac:spMkLst>
        </pc:spChg>
        <pc:spChg chg="add del mod ord">
          <ac:chgData name="Lytske van Wijngaarden" userId="99287441-ac9d-447a-9f1b-016b08f0d17f" providerId="ADAL" clId="{185EA130-4B69-4530-AB84-4A767C52B385}" dt="2026-01-09T09:48:34.049" v="10033" actId="478"/>
          <ac:spMkLst>
            <pc:docMk/>
            <pc:sldMk cId="2002079974" sldId="302"/>
            <ac:spMk id="10" creationId="{5362D6AF-F592-6098-24D5-C8C85164B4AF}"/>
          </ac:spMkLst>
        </pc:spChg>
        <pc:spChg chg="add mod">
          <ac:chgData name="Lytske van Wijngaarden" userId="99287441-ac9d-447a-9f1b-016b08f0d17f" providerId="ADAL" clId="{185EA130-4B69-4530-AB84-4A767C52B385}" dt="2026-01-09T10:00:31.479" v="10835" actId="790"/>
          <ac:spMkLst>
            <pc:docMk/>
            <pc:sldMk cId="2002079974" sldId="302"/>
            <ac:spMk id="11" creationId="{E8A32FF3-803B-28EA-73E5-D058E24FFDCD}"/>
          </ac:spMkLst>
        </pc:spChg>
        <pc:spChg chg="add mod ord">
          <ac:chgData name="Lytske van Wijngaarden" userId="99287441-ac9d-447a-9f1b-016b08f0d17f" providerId="ADAL" clId="{185EA130-4B69-4530-AB84-4A767C52B385}" dt="2026-01-09T10:00:31.479" v="10835" actId="790"/>
          <ac:spMkLst>
            <pc:docMk/>
            <pc:sldMk cId="2002079974" sldId="302"/>
            <ac:spMk id="12" creationId="{80343733-2035-BF35-0F96-309F304DBA8A}"/>
          </ac:spMkLst>
        </pc:spChg>
        <pc:spChg chg="del">
          <ac:chgData name="Lytske van Wijngaarden" userId="99287441-ac9d-447a-9f1b-016b08f0d17f" providerId="ADAL" clId="{185EA130-4B69-4530-AB84-4A767C52B385}" dt="2026-01-08T12:28:26.135" v="4948" actId="478"/>
          <ac:spMkLst>
            <pc:docMk/>
            <pc:sldMk cId="2002079974" sldId="302"/>
            <ac:spMk id="12" creationId="{D7721FCB-92CD-EF7F-5FDA-A03E887C24F1}"/>
          </ac:spMkLst>
        </pc:spChg>
        <pc:spChg chg="add mod ord">
          <ac:chgData name="Lytske van Wijngaarden" userId="99287441-ac9d-447a-9f1b-016b08f0d17f" providerId="ADAL" clId="{185EA130-4B69-4530-AB84-4A767C52B385}" dt="2026-01-09T10:00:31.479" v="10835" actId="790"/>
          <ac:spMkLst>
            <pc:docMk/>
            <pc:sldMk cId="2002079974" sldId="302"/>
            <ac:spMk id="13" creationId="{7DE7ED0E-5C5F-07F0-8A88-26081744F8B6}"/>
          </ac:spMkLst>
        </pc:spChg>
        <pc:spChg chg="del">
          <ac:chgData name="Lytske van Wijngaarden" userId="99287441-ac9d-447a-9f1b-016b08f0d17f" providerId="ADAL" clId="{185EA130-4B69-4530-AB84-4A767C52B385}" dt="2026-01-08T12:16:41.727" v="4590" actId="478"/>
          <ac:spMkLst>
            <pc:docMk/>
            <pc:sldMk cId="2002079974" sldId="302"/>
            <ac:spMk id="14" creationId="{7A2C315D-2118-CDAD-D727-AE2FF2C70F84}"/>
          </ac:spMkLst>
        </pc:spChg>
        <pc:spChg chg="add mod">
          <ac:chgData name="Lytske van Wijngaarden" userId="99287441-ac9d-447a-9f1b-016b08f0d17f" providerId="ADAL" clId="{185EA130-4B69-4530-AB84-4A767C52B385}" dt="2026-01-09T10:00:31.479" v="10835" actId="790"/>
          <ac:spMkLst>
            <pc:docMk/>
            <pc:sldMk cId="2002079974" sldId="302"/>
            <ac:spMk id="14" creationId="{86853A1D-8E4F-21B6-D3D1-B1595E0ECDB5}"/>
          </ac:spMkLst>
        </pc:spChg>
        <pc:spChg chg="del">
          <ac:chgData name="Lytske van Wijngaarden" userId="99287441-ac9d-447a-9f1b-016b08f0d17f" providerId="ADAL" clId="{185EA130-4B69-4530-AB84-4A767C52B385}" dt="2026-01-09T09:28:18.696" v="8401" actId="478"/>
          <ac:spMkLst>
            <pc:docMk/>
            <pc:sldMk cId="2002079974" sldId="302"/>
            <ac:spMk id="16" creationId="{FBD5A993-A541-8199-837C-CDE4ADB18315}"/>
          </ac:spMkLst>
        </pc:spChg>
        <pc:spChg chg="del">
          <ac:chgData name="Lytske van Wijngaarden" userId="99287441-ac9d-447a-9f1b-016b08f0d17f" providerId="ADAL" clId="{185EA130-4B69-4530-AB84-4A767C52B385}" dt="2026-01-09T09:30:17.375" v="8402" actId="478"/>
          <ac:spMkLst>
            <pc:docMk/>
            <pc:sldMk cId="2002079974" sldId="302"/>
            <ac:spMk id="17" creationId="{8E924F53-994A-002C-5D81-06EBF323BBB2}"/>
          </ac:spMkLst>
        </pc:spChg>
        <pc:spChg chg="del">
          <ac:chgData name="Lytske van Wijngaarden" userId="99287441-ac9d-447a-9f1b-016b08f0d17f" providerId="ADAL" clId="{185EA130-4B69-4530-AB84-4A767C52B385}" dt="2026-01-08T12:16:40.656" v="4588" actId="478"/>
          <ac:spMkLst>
            <pc:docMk/>
            <pc:sldMk cId="2002079974" sldId="302"/>
            <ac:spMk id="18" creationId="{1BC159D6-A99A-37EF-1631-AB9AB49D7792}"/>
          </ac:spMkLst>
        </pc:spChg>
        <pc:picChg chg="add mod">
          <ac:chgData name="Lytske van Wijngaarden" userId="99287441-ac9d-447a-9f1b-016b08f0d17f" providerId="ADAL" clId="{185EA130-4B69-4530-AB84-4A767C52B385}" dt="2026-01-08T12:16:47.161" v="4592"/>
          <ac:picMkLst>
            <pc:docMk/>
            <pc:sldMk cId="2002079974" sldId="302"/>
            <ac:picMk id="2" creationId="{F797A14C-415D-D83A-6120-31F2B80B4A0F}"/>
          </ac:picMkLst>
        </pc:picChg>
        <pc:picChg chg="del">
          <ac:chgData name="Lytske van Wijngaarden" userId="99287441-ac9d-447a-9f1b-016b08f0d17f" providerId="ADAL" clId="{185EA130-4B69-4530-AB84-4A767C52B385}" dt="2026-01-08T12:16:41.251" v="4589" actId="478"/>
          <ac:picMkLst>
            <pc:docMk/>
            <pc:sldMk cId="2002079974" sldId="302"/>
            <ac:picMk id="11" creationId="{61F6821F-2760-4329-57E1-B0E01A57BEA2}"/>
          </ac:picMkLst>
        </pc:picChg>
        <pc:picChg chg="add mod">
          <ac:chgData name="Lytske van Wijngaarden" userId="99287441-ac9d-447a-9f1b-016b08f0d17f" providerId="ADAL" clId="{185EA130-4B69-4530-AB84-4A767C52B385}" dt="2026-01-09T09:56:10.078" v="10562" actId="1076"/>
          <ac:picMkLst>
            <pc:docMk/>
            <pc:sldMk cId="2002079974" sldId="302"/>
            <ac:picMk id="1026" creationId="{F630593F-4DDB-BA1B-8EA6-D9408D2666B1}"/>
          </ac:picMkLst>
        </pc:picChg>
        <pc:picChg chg="add mod">
          <ac:chgData name="Lytske van Wijngaarden" userId="99287441-ac9d-447a-9f1b-016b08f0d17f" providerId="ADAL" clId="{185EA130-4B69-4530-AB84-4A767C52B385}" dt="2026-01-09T09:56:19.018" v="10564" actId="1076"/>
          <ac:picMkLst>
            <pc:docMk/>
            <pc:sldMk cId="2002079974" sldId="302"/>
            <ac:picMk id="1028" creationId="{2BC255E3-2CDD-CAC2-0744-E1BFDD30A69D}"/>
          </ac:picMkLst>
        </pc:picChg>
      </pc:sldChg>
      <pc:sldChg chg="addSp delSp modSp mod">
        <pc:chgData name="Lytske van Wijngaarden" userId="99287441-ac9d-447a-9f1b-016b08f0d17f" providerId="ADAL" clId="{185EA130-4B69-4530-AB84-4A767C52B385}" dt="2026-01-09T10:00:31.479" v="10835" actId="790"/>
        <pc:sldMkLst>
          <pc:docMk/>
          <pc:sldMk cId="905695773" sldId="304"/>
        </pc:sldMkLst>
        <pc:spChg chg="mod">
          <ac:chgData name="Lytske van Wijngaarden" userId="99287441-ac9d-447a-9f1b-016b08f0d17f" providerId="ADAL" clId="{185EA130-4B69-4530-AB84-4A767C52B385}" dt="2026-01-09T10:00:31.479" v="10835" actId="790"/>
          <ac:spMkLst>
            <pc:docMk/>
            <pc:sldMk cId="905695773" sldId="304"/>
            <ac:spMk id="4" creationId="{4D019288-E36F-F7D1-EA4C-BB2652264D41}"/>
          </ac:spMkLst>
        </pc:spChg>
        <pc:spChg chg="mod">
          <ac:chgData name="Lytske van Wijngaarden" userId="99287441-ac9d-447a-9f1b-016b08f0d17f" providerId="ADAL" clId="{185EA130-4B69-4530-AB84-4A767C52B385}" dt="2026-01-09T10:00:31.479" v="10835" actId="790"/>
          <ac:spMkLst>
            <pc:docMk/>
            <pc:sldMk cId="905695773" sldId="304"/>
            <ac:spMk id="6" creationId="{B25639C2-728B-0CE5-DC57-F024CB4A839F}"/>
          </ac:spMkLst>
        </pc:spChg>
        <pc:spChg chg="mod">
          <ac:chgData name="Lytske van Wijngaarden" userId="99287441-ac9d-447a-9f1b-016b08f0d17f" providerId="ADAL" clId="{185EA130-4B69-4530-AB84-4A767C52B385}" dt="2026-01-09T10:00:31.479" v="10835" actId="790"/>
          <ac:spMkLst>
            <pc:docMk/>
            <pc:sldMk cId="905695773" sldId="304"/>
            <ac:spMk id="9" creationId="{C308B553-8B29-83A4-5EDA-C2AC3B45564E}"/>
          </ac:spMkLst>
        </pc:spChg>
        <pc:spChg chg="del">
          <ac:chgData name="Lytske van Wijngaarden" userId="99287441-ac9d-447a-9f1b-016b08f0d17f" providerId="ADAL" clId="{185EA130-4B69-4530-AB84-4A767C52B385}" dt="2026-01-08T12:28:28.260" v="4949" actId="478"/>
          <ac:spMkLst>
            <pc:docMk/>
            <pc:sldMk cId="905695773" sldId="304"/>
            <ac:spMk id="12" creationId="{D46A8868-271D-36C9-11BC-11D8F304EBAF}"/>
          </ac:spMkLst>
        </pc:spChg>
        <pc:spChg chg="mod">
          <ac:chgData name="Lytske van Wijngaarden" userId="99287441-ac9d-447a-9f1b-016b08f0d17f" providerId="ADAL" clId="{185EA130-4B69-4530-AB84-4A767C52B385}" dt="2026-01-09T10:00:31.479" v="10835" actId="790"/>
          <ac:spMkLst>
            <pc:docMk/>
            <pc:sldMk cId="905695773" sldId="304"/>
            <ac:spMk id="13" creationId="{7A39FDB0-5AA9-09D6-DFEB-60F1E018F776}"/>
          </ac:spMkLst>
        </pc:spChg>
        <pc:spChg chg="add mod">
          <ac:chgData name="Lytske van Wijngaarden" userId="99287441-ac9d-447a-9f1b-016b08f0d17f" providerId="ADAL" clId="{185EA130-4B69-4530-AB84-4A767C52B385}" dt="2026-01-09T10:00:31.479" v="10835" actId="790"/>
          <ac:spMkLst>
            <pc:docMk/>
            <pc:sldMk cId="905695773" sldId="304"/>
            <ac:spMk id="14" creationId="{4D0CF794-533D-27D0-186D-179CE389A65A}"/>
          </ac:spMkLst>
        </pc:spChg>
        <pc:spChg chg="mod">
          <ac:chgData name="Lytske van Wijngaarden" userId="99287441-ac9d-447a-9f1b-016b08f0d17f" providerId="ADAL" clId="{185EA130-4B69-4530-AB84-4A767C52B385}" dt="2026-01-09T10:00:31.479" v="10835" actId="790"/>
          <ac:spMkLst>
            <pc:docMk/>
            <pc:sldMk cId="905695773" sldId="304"/>
            <ac:spMk id="16" creationId="{130BA99C-2F16-8BAB-B4CC-157FA8DB3DD4}"/>
          </ac:spMkLst>
        </pc:spChg>
        <pc:spChg chg="del">
          <ac:chgData name="Lytske van Wijngaarden" userId="99287441-ac9d-447a-9f1b-016b08f0d17f" providerId="ADAL" clId="{185EA130-4B69-4530-AB84-4A767C52B385}" dt="2026-01-08T12:25:40.249" v="4789" actId="478"/>
          <ac:spMkLst>
            <pc:docMk/>
            <pc:sldMk cId="905695773" sldId="304"/>
            <ac:spMk id="17" creationId="{BF76995E-10D2-52D4-6D28-439CF5B313B1}"/>
          </ac:spMkLst>
        </pc:spChg>
        <pc:grpChg chg="del">
          <ac:chgData name="Lytske van Wijngaarden" userId="99287441-ac9d-447a-9f1b-016b08f0d17f" providerId="ADAL" clId="{185EA130-4B69-4530-AB84-4A767C52B385}" dt="2026-01-08T12:23:28.616" v="4761" actId="478"/>
          <ac:grpSpMkLst>
            <pc:docMk/>
            <pc:sldMk cId="905695773" sldId="304"/>
            <ac:grpSpMk id="10" creationId="{21E01EC8-2EDC-9DAA-C843-56C562882468}"/>
          </ac:grpSpMkLst>
        </pc:grpChg>
        <pc:picChg chg="add mod">
          <ac:chgData name="Lytske van Wijngaarden" userId="99287441-ac9d-447a-9f1b-016b08f0d17f" providerId="ADAL" clId="{185EA130-4B69-4530-AB84-4A767C52B385}" dt="2026-01-08T12:16:44.493" v="4591"/>
          <ac:picMkLst>
            <pc:docMk/>
            <pc:sldMk cId="905695773" sldId="304"/>
            <ac:picMk id="2" creationId="{CF39EE86-D72F-BB10-660D-59843DDE490C}"/>
          </ac:picMkLst>
        </pc:picChg>
        <pc:picChg chg="add mod">
          <ac:chgData name="Lytske van Wijngaarden" userId="99287441-ac9d-447a-9f1b-016b08f0d17f" providerId="ADAL" clId="{185EA130-4B69-4530-AB84-4A767C52B385}" dt="2026-01-08T12:23:30.403" v="4763"/>
          <ac:picMkLst>
            <pc:docMk/>
            <pc:sldMk cId="905695773" sldId="304"/>
            <ac:picMk id="3" creationId="{2FE565BD-0F34-B746-7FFB-68AE518D9BC2}"/>
          </ac:picMkLst>
        </pc:picChg>
        <pc:picChg chg="del">
          <ac:chgData name="Lytske van Wijngaarden" userId="99287441-ac9d-447a-9f1b-016b08f0d17f" providerId="ADAL" clId="{185EA130-4B69-4530-AB84-4A767C52B385}" dt="2026-01-08T12:23:29.686" v="4762" actId="478"/>
          <ac:picMkLst>
            <pc:docMk/>
            <pc:sldMk cId="905695773" sldId="304"/>
            <ac:picMk id="11" creationId="{46F47A22-64FC-E670-2C29-36362CB34749}"/>
          </ac:picMkLst>
        </pc:picChg>
      </pc:sldChg>
      <pc:sldChg chg="addSp delSp modSp del mod modNotesTx">
        <pc:chgData name="Lytske van Wijngaarden" userId="99287441-ac9d-447a-9f1b-016b08f0d17f" providerId="ADAL" clId="{185EA130-4B69-4530-AB84-4A767C52B385}" dt="2026-01-08T12:23:19.526" v="4760" actId="47"/>
        <pc:sldMkLst>
          <pc:docMk/>
          <pc:sldMk cId="845456956" sldId="305"/>
        </pc:sldMkLst>
        <pc:spChg chg="mod">
          <ac:chgData name="Lytske van Wijngaarden" userId="99287441-ac9d-447a-9f1b-016b08f0d17f" providerId="ADAL" clId="{185EA130-4B69-4530-AB84-4A767C52B385}" dt="2026-01-08T12:15:46.630" v="4549" actId="403"/>
          <ac:spMkLst>
            <pc:docMk/>
            <pc:sldMk cId="845456956" sldId="305"/>
            <ac:spMk id="13" creationId="{FF99E809-F2A5-3B17-1DB4-0CCCD060EC33}"/>
          </ac:spMkLst>
        </pc:spChg>
        <pc:spChg chg="mod">
          <ac:chgData name="Lytske van Wijngaarden" userId="99287441-ac9d-447a-9f1b-016b08f0d17f" providerId="ADAL" clId="{185EA130-4B69-4530-AB84-4A767C52B385}" dt="2026-01-08T12:22:43.852" v="4755" actId="20577"/>
          <ac:spMkLst>
            <pc:docMk/>
            <pc:sldMk cId="845456956" sldId="305"/>
            <ac:spMk id="17" creationId="{CB07CFC1-8D62-6F26-0760-5B4B3A744A6A}"/>
          </ac:spMkLst>
        </pc:spChg>
        <pc:grpChg chg="del">
          <ac:chgData name="Lytske van Wijngaarden" userId="99287441-ac9d-447a-9f1b-016b08f0d17f" providerId="ADAL" clId="{185EA130-4B69-4530-AB84-4A767C52B385}" dt="2026-01-08T12:15:56.344" v="4551" actId="478"/>
          <ac:grpSpMkLst>
            <pc:docMk/>
            <pc:sldMk cId="845456956" sldId="305"/>
            <ac:grpSpMk id="10" creationId="{A4859C61-CBB7-B21A-9D02-BFD226ECFB45}"/>
          </ac:grpSpMkLst>
        </pc:grpChg>
        <pc:picChg chg="add mod">
          <ac:chgData name="Lytske van Wijngaarden" userId="99287441-ac9d-447a-9f1b-016b08f0d17f" providerId="ADAL" clId="{185EA130-4B69-4530-AB84-4A767C52B385}" dt="2026-01-08T12:15:58.064" v="4553"/>
          <ac:picMkLst>
            <pc:docMk/>
            <pc:sldMk cId="845456956" sldId="305"/>
            <ac:picMk id="2" creationId="{AD7D8ACE-D519-1FF0-BFF4-A66B3A7E6091}"/>
          </ac:picMkLst>
        </pc:picChg>
        <pc:picChg chg="del">
          <ac:chgData name="Lytske van Wijngaarden" userId="99287441-ac9d-447a-9f1b-016b08f0d17f" providerId="ADAL" clId="{185EA130-4B69-4530-AB84-4A767C52B385}" dt="2026-01-08T12:15:57.226" v="4552" actId="478"/>
          <ac:picMkLst>
            <pc:docMk/>
            <pc:sldMk cId="845456956" sldId="305"/>
            <ac:picMk id="11" creationId="{74412380-01DD-50E5-D648-AAFBFD183350}"/>
          </ac:picMkLst>
        </pc:picChg>
      </pc:sldChg>
      <pc:sldChg chg="addSp delSp modSp mod ord delAnim modAnim modNotesTx">
        <pc:chgData name="Lytske van Wijngaarden" userId="99287441-ac9d-447a-9f1b-016b08f0d17f" providerId="ADAL" clId="{185EA130-4B69-4530-AB84-4A767C52B385}" dt="2026-01-09T10:00:31.479" v="10835" actId="790"/>
        <pc:sldMkLst>
          <pc:docMk/>
          <pc:sldMk cId="1008870579" sldId="306"/>
        </pc:sldMkLst>
        <pc:spChg chg="add mod">
          <ac:chgData name="Lytske van Wijngaarden" userId="99287441-ac9d-447a-9f1b-016b08f0d17f" providerId="ADAL" clId="{185EA130-4B69-4530-AB84-4A767C52B385}" dt="2026-01-09T10:00:31.479" v="10835" actId="790"/>
          <ac:spMkLst>
            <pc:docMk/>
            <pc:sldMk cId="1008870579" sldId="306"/>
            <ac:spMk id="2" creationId="{D49CF615-A01F-DC73-A747-07C4ECCF85FA}"/>
          </ac:spMkLst>
        </pc:spChg>
        <pc:spChg chg="mod">
          <ac:chgData name="Lytske van Wijngaarden" userId="99287441-ac9d-447a-9f1b-016b08f0d17f" providerId="ADAL" clId="{185EA130-4B69-4530-AB84-4A767C52B385}" dt="2026-01-09T10:00:31.479" v="10835" actId="790"/>
          <ac:spMkLst>
            <pc:docMk/>
            <pc:sldMk cId="1008870579" sldId="306"/>
            <ac:spMk id="3" creationId="{62D8C12B-0344-5822-2D97-CC14CB6D55C8}"/>
          </ac:spMkLst>
        </pc:spChg>
        <pc:spChg chg="add mod">
          <ac:chgData name="Lytske van Wijngaarden" userId="99287441-ac9d-447a-9f1b-016b08f0d17f" providerId="ADAL" clId="{185EA130-4B69-4530-AB84-4A767C52B385}" dt="2026-01-09T10:00:31.479" v="10835" actId="790"/>
          <ac:spMkLst>
            <pc:docMk/>
            <pc:sldMk cId="1008870579" sldId="306"/>
            <ac:spMk id="4" creationId="{D6BD88DA-BE8D-8B2D-197A-4934F39057C2}"/>
          </ac:spMkLst>
        </pc:spChg>
        <pc:spChg chg="mod">
          <ac:chgData name="Lytske van Wijngaarden" userId="99287441-ac9d-447a-9f1b-016b08f0d17f" providerId="ADAL" clId="{185EA130-4B69-4530-AB84-4A767C52B385}" dt="2026-01-09T10:00:31.479" v="10835" actId="790"/>
          <ac:spMkLst>
            <pc:docMk/>
            <pc:sldMk cId="1008870579" sldId="306"/>
            <ac:spMk id="5" creationId="{7C1E4DB1-F357-B7D2-E55C-C3C40983EC74}"/>
          </ac:spMkLst>
        </pc:spChg>
        <pc:spChg chg="add mod">
          <ac:chgData name="Lytske van Wijngaarden" userId="99287441-ac9d-447a-9f1b-016b08f0d17f" providerId="ADAL" clId="{185EA130-4B69-4530-AB84-4A767C52B385}" dt="2026-01-09T10:00:31.479" v="10835" actId="790"/>
          <ac:spMkLst>
            <pc:docMk/>
            <pc:sldMk cId="1008870579" sldId="306"/>
            <ac:spMk id="7" creationId="{C1C7AF76-CCF5-A59C-D5FF-CED630C083FA}"/>
          </ac:spMkLst>
        </pc:spChg>
        <pc:spChg chg="add mod">
          <ac:chgData name="Lytske van Wijngaarden" userId="99287441-ac9d-447a-9f1b-016b08f0d17f" providerId="ADAL" clId="{185EA130-4B69-4530-AB84-4A767C52B385}" dt="2026-01-09T10:00:31.479" v="10835" actId="790"/>
          <ac:spMkLst>
            <pc:docMk/>
            <pc:sldMk cId="1008870579" sldId="306"/>
            <ac:spMk id="8" creationId="{357FE44B-213F-D0E6-184B-A5A052CC0975}"/>
          </ac:spMkLst>
        </pc:spChg>
        <pc:spChg chg="add mod">
          <ac:chgData name="Lytske van Wijngaarden" userId="99287441-ac9d-447a-9f1b-016b08f0d17f" providerId="ADAL" clId="{185EA130-4B69-4530-AB84-4A767C52B385}" dt="2026-01-09T10:00:31.479" v="10835" actId="790"/>
          <ac:spMkLst>
            <pc:docMk/>
            <pc:sldMk cId="1008870579" sldId="306"/>
            <ac:spMk id="9" creationId="{61E63282-0885-18D2-305B-2A1AB9455DAA}"/>
          </ac:spMkLst>
        </pc:spChg>
        <pc:spChg chg="add mod">
          <ac:chgData name="Lytske van Wijngaarden" userId="99287441-ac9d-447a-9f1b-016b08f0d17f" providerId="ADAL" clId="{185EA130-4B69-4530-AB84-4A767C52B385}" dt="2026-01-09T10:00:31.479" v="10835" actId="790"/>
          <ac:spMkLst>
            <pc:docMk/>
            <pc:sldMk cId="1008870579" sldId="306"/>
            <ac:spMk id="11" creationId="{6A02E35C-910A-5C7A-13AC-CFAD15472297}"/>
          </ac:spMkLst>
        </pc:spChg>
        <pc:spChg chg="add mod">
          <ac:chgData name="Lytske van Wijngaarden" userId="99287441-ac9d-447a-9f1b-016b08f0d17f" providerId="ADAL" clId="{185EA130-4B69-4530-AB84-4A767C52B385}" dt="2026-01-09T10:00:31.479" v="10835" actId="790"/>
          <ac:spMkLst>
            <pc:docMk/>
            <pc:sldMk cId="1008870579" sldId="306"/>
            <ac:spMk id="12" creationId="{6FAE0272-C2E8-6BE6-BB81-E01B062531AF}"/>
          </ac:spMkLst>
        </pc:spChg>
        <pc:spChg chg="add del mod">
          <ac:chgData name="Lytske van Wijngaarden" userId="99287441-ac9d-447a-9f1b-016b08f0d17f" providerId="ADAL" clId="{185EA130-4B69-4530-AB84-4A767C52B385}" dt="2026-01-08T11:36:04.416" v="4276" actId="478"/>
          <ac:spMkLst>
            <pc:docMk/>
            <pc:sldMk cId="1008870579" sldId="306"/>
            <ac:spMk id="13" creationId="{5DAA70B0-B2F8-A09A-D57B-830991B92B2C}"/>
          </ac:spMkLst>
        </pc:spChg>
        <pc:spChg chg="add mod">
          <ac:chgData name="Lytske van Wijngaarden" userId="99287441-ac9d-447a-9f1b-016b08f0d17f" providerId="ADAL" clId="{185EA130-4B69-4530-AB84-4A767C52B385}" dt="2026-01-09T10:00:31.479" v="10835" actId="790"/>
          <ac:spMkLst>
            <pc:docMk/>
            <pc:sldMk cId="1008870579" sldId="306"/>
            <ac:spMk id="13" creationId="{67CC67F1-365A-5926-6799-63F823CCB3BC}"/>
          </ac:spMkLst>
        </pc:spChg>
        <pc:spChg chg="add del mod">
          <ac:chgData name="Lytske van Wijngaarden" userId="99287441-ac9d-447a-9f1b-016b08f0d17f" providerId="ADAL" clId="{185EA130-4B69-4530-AB84-4A767C52B385}" dt="2026-01-08T11:35:05.625" v="4191" actId="478"/>
          <ac:spMkLst>
            <pc:docMk/>
            <pc:sldMk cId="1008870579" sldId="306"/>
            <ac:spMk id="14" creationId="{6D8A530C-A20F-F725-CD69-C5A9817135A6}"/>
          </ac:spMkLst>
        </pc:spChg>
        <pc:spChg chg="add del mod">
          <ac:chgData name="Lytske van Wijngaarden" userId="99287441-ac9d-447a-9f1b-016b08f0d17f" providerId="ADAL" clId="{185EA130-4B69-4530-AB84-4A767C52B385}" dt="2026-01-08T11:36:02.916" v="4275" actId="478"/>
          <ac:spMkLst>
            <pc:docMk/>
            <pc:sldMk cId="1008870579" sldId="306"/>
            <ac:spMk id="15" creationId="{9E9C8211-A777-E2F7-B201-F9914195AD6B}"/>
          </ac:spMkLst>
        </pc:spChg>
      </pc:sldChg>
      <pc:sldChg chg="del">
        <pc:chgData name="Lytske van Wijngaarden" userId="99287441-ac9d-447a-9f1b-016b08f0d17f" providerId="ADAL" clId="{185EA130-4B69-4530-AB84-4A767C52B385}" dt="2026-01-08T12:44:42.360" v="5848" actId="47"/>
        <pc:sldMkLst>
          <pc:docMk/>
          <pc:sldMk cId="2074845413" sldId="307"/>
        </pc:sldMkLst>
      </pc:sldChg>
      <pc:sldChg chg="modSp del mod">
        <pc:chgData name="Lytske van Wijngaarden" userId="99287441-ac9d-447a-9f1b-016b08f0d17f" providerId="ADAL" clId="{185EA130-4B69-4530-AB84-4A767C52B385}" dt="2026-01-08T12:52:02.228" v="6343" actId="47"/>
        <pc:sldMkLst>
          <pc:docMk/>
          <pc:sldMk cId="1781766440" sldId="308"/>
        </pc:sldMkLst>
        <pc:spChg chg="mod">
          <ac:chgData name="Lytske van Wijngaarden" userId="99287441-ac9d-447a-9f1b-016b08f0d17f" providerId="ADAL" clId="{185EA130-4B69-4530-AB84-4A767C52B385}" dt="2026-01-08T12:50:47.753" v="6190" actId="1076"/>
          <ac:spMkLst>
            <pc:docMk/>
            <pc:sldMk cId="1781766440" sldId="308"/>
            <ac:spMk id="18" creationId="{65853F8D-D67C-D5C3-D882-BF141DF019A5}"/>
          </ac:spMkLst>
        </pc:spChg>
      </pc:sldChg>
      <pc:sldChg chg="modSp add del mod ord modNotesTx">
        <pc:chgData name="Lytske van Wijngaarden" userId="99287441-ac9d-447a-9f1b-016b08f0d17f" providerId="ADAL" clId="{185EA130-4B69-4530-AB84-4A767C52B385}" dt="2026-01-09T10:25:31.954" v="12074" actId="47"/>
        <pc:sldMkLst>
          <pc:docMk/>
          <pc:sldMk cId="2311025169" sldId="309"/>
        </pc:sldMkLst>
        <pc:spChg chg="mod">
          <ac:chgData name="Lytske van Wijngaarden" userId="99287441-ac9d-447a-9f1b-016b08f0d17f" providerId="ADAL" clId="{185EA130-4B69-4530-AB84-4A767C52B385}" dt="2026-01-09T10:00:31.479" v="10835" actId="790"/>
          <ac:spMkLst>
            <pc:docMk/>
            <pc:sldMk cId="2311025169" sldId="309"/>
            <ac:spMk id="3" creationId="{4467F7E8-1B0A-149D-8EA5-6FFCBC243E0B}"/>
          </ac:spMkLst>
        </pc:spChg>
        <pc:spChg chg="mod">
          <ac:chgData name="Lytske van Wijngaarden" userId="99287441-ac9d-447a-9f1b-016b08f0d17f" providerId="ADAL" clId="{185EA130-4B69-4530-AB84-4A767C52B385}" dt="2026-01-09T10:00:31.479" v="10835" actId="790"/>
          <ac:spMkLst>
            <pc:docMk/>
            <pc:sldMk cId="2311025169" sldId="309"/>
            <ac:spMk id="5" creationId="{586FC3AF-8DC6-75EE-3E76-778E9AB8D107}"/>
          </ac:spMkLst>
        </pc:spChg>
        <pc:spChg chg="mod">
          <ac:chgData name="Lytske van Wijngaarden" userId="99287441-ac9d-447a-9f1b-016b08f0d17f" providerId="ADAL" clId="{185EA130-4B69-4530-AB84-4A767C52B385}" dt="2026-01-09T10:00:31.479" v="10835" actId="790"/>
          <ac:spMkLst>
            <pc:docMk/>
            <pc:sldMk cId="2311025169" sldId="309"/>
            <ac:spMk id="6" creationId="{D606662F-5C42-A824-CAB5-31C3F11E280D}"/>
          </ac:spMkLst>
        </pc:spChg>
      </pc:sldChg>
      <pc:sldChg chg="add del ord">
        <pc:chgData name="Lytske van Wijngaarden" userId="99287441-ac9d-447a-9f1b-016b08f0d17f" providerId="ADAL" clId="{185EA130-4B69-4530-AB84-4A767C52B385}" dt="2026-01-08T11:41:22.782" v="4409" actId="2696"/>
        <pc:sldMkLst>
          <pc:docMk/>
          <pc:sldMk cId="2753530274" sldId="310"/>
        </pc:sldMkLst>
      </pc:sldChg>
      <pc:sldChg chg="addSp delSp modSp add mod">
        <pc:chgData name="Lytske van Wijngaarden" userId="99287441-ac9d-447a-9f1b-016b08f0d17f" providerId="ADAL" clId="{185EA130-4B69-4530-AB84-4A767C52B385}" dt="2026-01-09T10:00:31.479" v="10835" actId="790"/>
        <pc:sldMkLst>
          <pc:docMk/>
          <pc:sldMk cId="3806398485" sldId="310"/>
        </pc:sldMkLst>
        <pc:spChg chg="mod">
          <ac:chgData name="Lytske van Wijngaarden" userId="99287441-ac9d-447a-9f1b-016b08f0d17f" providerId="ADAL" clId="{185EA130-4B69-4530-AB84-4A767C52B385}" dt="2026-01-09T10:00:31.479" v="10835" actId="790"/>
          <ac:spMkLst>
            <pc:docMk/>
            <pc:sldMk cId="3806398485" sldId="310"/>
            <ac:spMk id="4" creationId="{BDF499EE-3AD9-BC96-428C-CF9004FFDD16}"/>
          </ac:spMkLst>
        </pc:spChg>
        <pc:spChg chg="del topLvl">
          <ac:chgData name="Lytske van Wijngaarden" userId="99287441-ac9d-447a-9f1b-016b08f0d17f" providerId="ADAL" clId="{185EA130-4B69-4530-AB84-4A767C52B385}" dt="2026-01-08T12:15:28.043" v="4541" actId="478"/>
          <ac:spMkLst>
            <pc:docMk/>
            <pc:sldMk cId="3806398485" sldId="310"/>
            <ac:spMk id="5" creationId="{6558B858-3FD3-C81E-6C6C-AE5BDD449097}"/>
          </ac:spMkLst>
        </pc:spChg>
        <pc:spChg chg="mod">
          <ac:chgData name="Lytske van Wijngaarden" userId="99287441-ac9d-447a-9f1b-016b08f0d17f" providerId="ADAL" clId="{185EA130-4B69-4530-AB84-4A767C52B385}" dt="2026-01-09T10:00:31.479" v="10835" actId="790"/>
          <ac:spMkLst>
            <pc:docMk/>
            <pc:sldMk cId="3806398485" sldId="310"/>
            <ac:spMk id="6" creationId="{D3E8A948-91A2-231F-D50D-A7CB7738A754}"/>
          </ac:spMkLst>
        </pc:spChg>
        <pc:spChg chg="del topLvl">
          <ac:chgData name="Lytske van Wijngaarden" userId="99287441-ac9d-447a-9f1b-016b08f0d17f" providerId="ADAL" clId="{185EA130-4B69-4530-AB84-4A767C52B385}" dt="2026-01-08T12:15:27.450" v="4540" actId="478"/>
          <ac:spMkLst>
            <pc:docMk/>
            <pc:sldMk cId="3806398485" sldId="310"/>
            <ac:spMk id="8" creationId="{6B87E9AD-DA57-CA29-6801-FE2371EF5274}"/>
          </ac:spMkLst>
        </pc:spChg>
        <pc:spChg chg="mod">
          <ac:chgData name="Lytske van Wijngaarden" userId="99287441-ac9d-447a-9f1b-016b08f0d17f" providerId="ADAL" clId="{185EA130-4B69-4530-AB84-4A767C52B385}" dt="2026-01-09T10:00:31.479" v="10835" actId="790"/>
          <ac:spMkLst>
            <pc:docMk/>
            <pc:sldMk cId="3806398485" sldId="310"/>
            <ac:spMk id="9" creationId="{97F30F08-A155-3B2C-E2CA-597E7644DC98}"/>
          </ac:spMkLst>
        </pc:spChg>
        <pc:spChg chg="del">
          <ac:chgData name="Lytske van Wijngaarden" userId="99287441-ac9d-447a-9f1b-016b08f0d17f" providerId="ADAL" clId="{185EA130-4B69-4530-AB84-4A767C52B385}" dt="2026-01-08T12:28:20.948" v="4946" actId="478"/>
          <ac:spMkLst>
            <pc:docMk/>
            <pc:sldMk cId="3806398485" sldId="310"/>
            <ac:spMk id="12" creationId="{4DFF5BB4-22E3-79FE-20B1-BEE0AC126C0A}"/>
          </ac:spMkLst>
        </pc:spChg>
        <pc:spChg chg="mod">
          <ac:chgData name="Lytske van Wijngaarden" userId="99287441-ac9d-447a-9f1b-016b08f0d17f" providerId="ADAL" clId="{185EA130-4B69-4530-AB84-4A767C52B385}" dt="2026-01-09T10:00:31.479" v="10835" actId="790"/>
          <ac:spMkLst>
            <pc:docMk/>
            <pc:sldMk cId="3806398485" sldId="310"/>
            <ac:spMk id="13" creationId="{529C7A36-93CF-10E6-E71C-E468A69FF1F8}"/>
          </ac:spMkLst>
        </pc:spChg>
        <pc:spChg chg="mod">
          <ac:chgData name="Lytske van Wijngaarden" userId="99287441-ac9d-447a-9f1b-016b08f0d17f" providerId="ADAL" clId="{185EA130-4B69-4530-AB84-4A767C52B385}" dt="2026-01-09T10:00:31.479" v="10835" actId="790"/>
          <ac:spMkLst>
            <pc:docMk/>
            <pc:sldMk cId="3806398485" sldId="310"/>
            <ac:spMk id="16" creationId="{024812F2-D969-5870-ACA7-EF2473DB9928}"/>
          </ac:spMkLst>
        </pc:spChg>
        <pc:spChg chg="mod">
          <ac:chgData name="Lytske van Wijngaarden" userId="99287441-ac9d-447a-9f1b-016b08f0d17f" providerId="ADAL" clId="{185EA130-4B69-4530-AB84-4A767C52B385}" dt="2026-01-09T10:00:31.479" v="10835" actId="790"/>
          <ac:spMkLst>
            <pc:docMk/>
            <pc:sldMk cId="3806398485" sldId="310"/>
            <ac:spMk id="17" creationId="{C1292A01-2D5A-9BAB-8B01-48152578F330}"/>
          </ac:spMkLst>
        </pc:spChg>
        <pc:grpChg chg="del">
          <ac:chgData name="Lytske van Wijngaarden" userId="99287441-ac9d-447a-9f1b-016b08f0d17f" providerId="ADAL" clId="{185EA130-4B69-4530-AB84-4A767C52B385}" dt="2026-01-08T12:15:27.450" v="4540" actId="478"/>
          <ac:grpSpMkLst>
            <pc:docMk/>
            <pc:sldMk cId="3806398485" sldId="310"/>
            <ac:grpSpMk id="10" creationId="{4462A553-D7FC-6C8B-4F19-986746C3B4A0}"/>
          </ac:grpSpMkLst>
        </pc:grpChg>
        <pc:picChg chg="add mod">
          <ac:chgData name="Lytske van Wijngaarden" userId="99287441-ac9d-447a-9f1b-016b08f0d17f" providerId="ADAL" clId="{185EA130-4B69-4530-AB84-4A767C52B385}" dt="2026-01-08T12:15:29.164" v="4543"/>
          <ac:picMkLst>
            <pc:docMk/>
            <pc:sldMk cId="3806398485" sldId="310"/>
            <ac:picMk id="2" creationId="{E54607BF-A0E1-8992-023D-FF4254779ADF}"/>
          </ac:picMkLst>
        </pc:picChg>
        <pc:picChg chg="add mod">
          <ac:chgData name="Lytske van Wijngaarden" userId="99287441-ac9d-447a-9f1b-016b08f0d17f" providerId="ADAL" clId="{185EA130-4B69-4530-AB84-4A767C52B385}" dt="2026-01-08T12:15:50.639" v="4550"/>
          <ac:picMkLst>
            <pc:docMk/>
            <pc:sldMk cId="3806398485" sldId="310"/>
            <ac:picMk id="3" creationId="{22341223-93B9-F231-966D-2E7901610177}"/>
          </ac:picMkLst>
        </pc:picChg>
        <pc:picChg chg="del">
          <ac:chgData name="Lytske van Wijngaarden" userId="99287441-ac9d-447a-9f1b-016b08f0d17f" providerId="ADAL" clId="{185EA130-4B69-4530-AB84-4A767C52B385}" dt="2026-01-08T12:15:28.426" v="4542" actId="478"/>
          <ac:picMkLst>
            <pc:docMk/>
            <pc:sldMk cId="3806398485" sldId="310"/>
            <ac:picMk id="11" creationId="{C1B0EAF2-47DD-FE7C-67E0-CD5C8E1001A2}"/>
          </ac:picMkLst>
        </pc:picChg>
      </pc:sldChg>
      <pc:sldChg chg="addSp delSp modSp add mod modAnim modNotesTx">
        <pc:chgData name="Lytske van Wijngaarden" userId="99287441-ac9d-447a-9f1b-016b08f0d17f" providerId="ADAL" clId="{185EA130-4B69-4530-AB84-4A767C52B385}" dt="2026-01-09T10:30:10.089" v="12543" actId="20577"/>
        <pc:sldMkLst>
          <pc:docMk/>
          <pc:sldMk cId="3867981045" sldId="311"/>
        </pc:sldMkLst>
        <pc:spChg chg="add mod">
          <ac:chgData name="Lytske van Wijngaarden" userId="99287441-ac9d-447a-9f1b-016b08f0d17f" providerId="ADAL" clId="{185EA130-4B69-4530-AB84-4A767C52B385}" dt="2026-01-09T10:00:31.479" v="10835" actId="790"/>
          <ac:spMkLst>
            <pc:docMk/>
            <pc:sldMk cId="3867981045" sldId="311"/>
            <ac:spMk id="3" creationId="{D1F38132-F0D6-AB32-0460-4CFC6F542FBD}"/>
          </ac:spMkLst>
        </pc:spChg>
        <pc:spChg chg="mod">
          <ac:chgData name="Lytske van Wijngaarden" userId="99287441-ac9d-447a-9f1b-016b08f0d17f" providerId="ADAL" clId="{185EA130-4B69-4530-AB84-4A767C52B385}" dt="2026-01-09T10:00:31.479" v="10835" actId="790"/>
          <ac:spMkLst>
            <pc:docMk/>
            <pc:sldMk cId="3867981045" sldId="311"/>
            <ac:spMk id="4" creationId="{CA451174-51E1-AF64-863D-194785858396}"/>
          </ac:spMkLst>
        </pc:spChg>
        <pc:spChg chg="add mod ord">
          <ac:chgData name="Lytske van Wijngaarden" userId="99287441-ac9d-447a-9f1b-016b08f0d17f" providerId="ADAL" clId="{185EA130-4B69-4530-AB84-4A767C52B385}" dt="2026-01-09T10:00:31.479" v="10835" actId="790"/>
          <ac:spMkLst>
            <pc:docMk/>
            <pc:sldMk cId="3867981045" sldId="311"/>
            <ac:spMk id="5" creationId="{53A2CF3B-F637-EE4E-3914-BBE75564D1E8}"/>
          </ac:spMkLst>
        </pc:spChg>
        <pc:spChg chg="mod">
          <ac:chgData name="Lytske van Wijngaarden" userId="99287441-ac9d-447a-9f1b-016b08f0d17f" providerId="ADAL" clId="{185EA130-4B69-4530-AB84-4A767C52B385}" dt="2026-01-09T10:00:31.479" v="10835" actId="790"/>
          <ac:spMkLst>
            <pc:docMk/>
            <pc:sldMk cId="3867981045" sldId="311"/>
            <ac:spMk id="6" creationId="{9A350565-8F65-5A38-D552-4F2D7CDDAAB0}"/>
          </ac:spMkLst>
        </pc:spChg>
        <pc:spChg chg="mod">
          <ac:chgData name="Lytske van Wijngaarden" userId="99287441-ac9d-447a-9f1b-016b08f0d17f" providerId="ADAL" clId="{185EA130-4B69-4530-AB84-4A767C52B385}" dt="2026-01-09T10:00:31.479" v="10835" actId="790"/>
          <ac:spMkLst>
            <pc:docMk/>
            <pc:sldMk cId="3867981045" sldId="311"/>
            <ac:spMk id="9" creationId="{630A60AF-4C67-E78F-F364-5C05D88ED2C4}"/>
          </ac:spMkLst>
        </pc:spChg>
        <pc:spChg chg="del">
          <ac:chgData name="Lytske van Wijngaarden" userId="99287441-ac9d-447a-9f1b-016b08f0d17f" providerId="ADAL" clId="{185EA130-4B69-4530-AB84-4A767C52B385}" dt="2026-01-08T12:28:23.918" v="4947" actId="478"/>
          <ac:spMkLst>
            <pc:docMk/>
            <pc:sldMk cId="3867981045" sldId="311"/>
            <ac:spMk id="12" creationId="{E7B6F566-1ECE-35D7-7C6F-7014385A17B0}"/>
          </ac:spMkLst>
        </pc:spChg>
        <pc:spChg chg="mod">
          <ac:chgData name="Lytske van Wijngaarden" userId="99287441-ac9d-447a-9f1b-016b08f0d17f" providerId="ADAL" clId="{185EA130-4B69-4530-AB84-4A767C52B385}" dt="2026-01-09T10:00:31.479" v="10835" actId="790"/>
          <ac:spMkLst>
            <pc:docMk/>
            <pc:sldMk cId="3867981045" sldId="311"/>
            <ac:spMk id="13" creationId="{5A6A58E3-7EDF-86DF-9EB3-C2246A1FB97F}"/>
          </ac:spMkLst>
        </pc:spChg>
        <pc:spChg chg="mod">
          <ac:chgData name="Lytske van Wijngaarden" userId="99287441-ac9d-447a-9f1b-016b08f0d17f" providerId="ADAL" clId="{185EA130-4B69-4530-AB84-4A767C52B385}" dt="2026-01-09T10:00:31.479" v="10835" actId="790"/>
          <ac:spMkLst>
            <pc:docMk/>
            <pc:sldMk cId="3867981045" sldId="311"/>
            <ac:spMk id="16" creationId="{5EA701A0-43F4-7C81-A3A6-4014650C7AD2}"/>
          </ac:spMkLst>
        </pc:spChg>
        <pc:spChg chg="mod">
          <ac:chgData name="Lytske van Wijngaarden" userId="99287441-ac9d-447a-9f1b-016b08f0d17f" providerId="ADAL" clId="{185EA130-4B69-4530-AB84-4A767C52B385}" dt="2026-01-09T10:00:31.479" v="10835" actId="790"/>
          <ac:spMkLst>
            <pc:docMk/>
            <pc:sldMk cId="3867981045" sldId="311"/>
            <ac:spMk id="17" creationId="{F27A0772-D851-997F-7BD4-AF1150882756}"/>
          </ac:spMkLst>
        </pc:spChg>
      </pc:sldChg>
      <pc:sldChg chg="addSp delSp modSp add mod modNotesTx">
        <pc:chgData name="Lytske van Wijngaarden" userId="99287441-ac9d-447a-9f1b-016b08f0d17f" providerId="ADAL" clId="{185EA130-4B69-4530-AB84-4A767C52B385}" dt="2026-01-09T10:00:31.479" v="10835" actId="790"/>
        <pc:sldMkLst>
          <pc:docMk/>
          <pc:sldMk cId="1981428861" sldId="312"/>
        </pc:sldMkLst>
        <pc:spChg chg="add mod ord">
          <ac:chgData name="Lytske van Wijngaarden" userId="99287441-ac9d-447a-9f1b-016b08f0d17f" providerId="ADAL" clId="{185EA130-4B69-4530-AB84-4A767C52B385}" dt="2026-01-09T10:00:31.479" v="10835" actId="790"/>
          <ac:spMkLst>
            <pc:docMk/>
            <pc:sldMk cId="1981428861" sldId="312"/>
            <ac:spMk id="2" creationId="{141397D6-816B-B4EE-D8D3-35F502FC858D}"/>
          </ac:spMkLst>
        </pc:spChg>
        <pc:spChg chg="mod">
          <ac:chgData name="Lytske van Wijngaarden" userId="99287441-ac9d-447a-9f1b-016b08f0d17f" providerId="ADAL" clId="{185EA130-4B69-4530-AB84-4A767C52B385}" dt="2026-01-09T10:00:31.479" v="10835" actId="790"/>
          <ac:spMkLst>
            <pc:docMk/>
            <pc:sldMk cId="1981428861" sldId="312"/>
            <ac:spMk id="4" creationId="{0668A838-D486-1C3F-4AF3-CE5960B1DFF5}"/>
          </ac:spMkLst>
        </pc:spChg>
        <pc:spChg chg="add mod">
          <ac:chgData name="Lytske van Wijngaarden" userId="99287441-ac9d-447a-9f1b-016b08f0d17f" providerId="ADAL" clId="{185EA130-4B69-4530-AB84-4A767C52B385}" dt="2026-01-09T10:00:31.479" v="10835" actId="790"/>
          <ac:spMkLst>
            <pc:docMk/>
            <pc:sldMk cId="1981428861" sldId="312"/>
            <ac:spMk id="5" creationId="{BADAF94E-ED03-AED3-AD62-0E7FDA077CAE}"/>
          </ac:spMkLst>
        </pc:spChg>
        <pc:spChg chg="mod">
          <ac:chgData name="Lytske van Wijngaarden" userId="99287441-ac9d-447a-9f1b-016b08f0d17f" providerId="ADAL" clId="{185EA130-4B69-4530-AB84-4A767C52B385}" dt="2026-01-09T10:00:31.479" v="10835" actId="790"/>
          <ac:spMkLst>
            <pc:docMk/>
            <pc:sldMk cId="1981428861" sldId="312"/>
            <ac:spMk id="6" creationId="{D6A1770E-C4F8-205E-F47F-641CA665BD68}"/>
          </ac:spMkLst>
        </pc:spChg>
        <pc:spChg chg="mod">
          <ac:chgData name="Lytske van Wijngaarden" userId="99287441-ac9d-447a-9f1b-016b08f0d17f" providerId="ADAL" clId="{185EA130-4B69-4530-AB84-4A767C52B385}" dt="2026-01-09T10:00:31.479" v="10835" actId="790"/>
          <ac:spMkLst>
            <pc:docMk/>
            <pc:sldMk cId="1981428861" sldId="312"/>
            <ac:spMk id="9" creationId="{4170A7EB-0A1C-4D08-2F36-977592EFFAE4}"/>
          </ac:spMkLst>
        </pc:spChg>
        <pc:spChg chg="del">
          <ac:chgData name="Lytske van Wijngaarden" userId="99287441-ac9d-447a-9f1b-016b08f0d17f" providerId="ADAL" clId="{185EA130-4B69-4530-AB84-4A767C52B385}" dt="2026-01-08T12:28:31.443" v="4950" actId="478"/>
          <ac:spMkLst>
            <pc:docMk/>
            <pc:sldMk cId="1981428861" sldId="312"/>
            <ac:spMk id="12" creationId="{29CBDCC9-B72E-8442-FC60-01CF23140DA3}"/>
          </ac:spMkLst>
        </pc:spChg>
        <pc:spChg chg="mod">
          <ac:chgData name="Lytske van Wijngaarden" userId="99287441-ac9d-447a-9f1b-016b08f0d17f" providerId="ADAL" clId="{185EA130-4B69-4530-AB84-4A767C52B385}" dt="2026-01-09T10:00:31.479" v="10835" actId="790"/>
          <ac:spMkLst>
            <pc:docMk/>
            <pc:sldMk cId="1981428861" sldId="312"/>
            <ac:spMk id="13" creationId="{2AA0A1E1-70A0-A6D3-A727-F3F220F9936D}"/>
          </ac:spMkLst>
        </pc:spChg>
        <pc:spChg chg="mod">
          <ac:chgData name="Lytske van Wijngaarden" userId="99287441-ac9d-447a-9f1b-016b08f0d17f" providerId="ADAL" clId="{185EA130-4B69-4530-AB84-4A767C52B385}" dt="2026-01-09T10:00:31.479" v="10835" actId="790"/>
          <ac:spMkLst>
            <pc:docMk/>
            <pc:sldMk cId="1981428861" sldId="312"/>
            <ac:spMk id="14" creationId="{A1633A8F-6159-B379-EF8D-0E02EA708592}"/>
          </ac:spMkLst>
        </pc:spChg>
        <pc:spChg chg="mod">
          <ac:chgData name="Lytske van Wijngaarden" userId="99287441-ac9d-447a-9f1b-016b08f0d17f" providerId="ADAL" clId="{185EA130-4B69-4530-AB84-4A767C52B385}" dt="2026-01-09T10:00:31.479" v="10835" actId="790"/>
          <ac:spMkLst>
            <pc:docMk/>
            <pc:sldMk cId="1981428861" sldId="312"/>
            <ac:spMk id="16" creationId="{A41FDBE2-DDBE-0876-9E1E-5E5A201E5E61}"/>
          </ac:spMkLst>
        </pc:spChg>
        <pc:spChg chg="del">
          <ac:chgData name="Lytske van Wijngaarden" userId="99287441-ac9d-447a-9f1b-016b08f0d17f" providerId="ADAL" clId="{185EA130-4B69-4530-AB84-4A767C52B385}" dt="2026-01-08T12:24:30.503" v="4782" actId="478"/>
          <ac:spMkLst>
            <pc:docMk/>
            <pc:sldMk cId="1981428861" sldId="312"/>
            <ac:spMk id="17" creationId="{E8A159A2-8171-8C31-F31C-4FAC01D64423}"/>
          </ac:spMkLst>
        </pc:spChg>
      </pc:sldChg>
      <pc:sldChg chg="modSp add del mod">
        <pc:chgData name="Lytske van Wijngaarden" userId="99287441-ac9d-447a-9f1b-016b08f0d17f" providerId="ADAL" clId="{185EA130-4B69-4530-AB84-4A767C52B385}" dt="2026-01-08T12:24:19.209" v="4777" actId="2890"/>
        <pc:sldMkLst>
          <pc:docMk/>
          <pc:sldMk cId="3263492863" sldId="312"/>
        </pc:sldMkLst>
        <pc:spChg chg="mod">
          <ac:chgData name="Lytske van Wijngaarden" userId="99287441-ac9d-447a-9f1b-016b08f0d17f" providerId="ADAL" clId="{185EA130-4B69-4530-AB84-4A767C52B385}" dt="2026-01-08T12:24:18.250" v="4776" actId="20577"/>
          <ac:spMkLst>
            <pc:docMk/>
            <pc:sldMk cId="3263492863" sldId="312"/>
            <ac:spMk id="14" creationId="{0BC6EB52-BC71-6EC3-01D1-077C68D1871D}"/>
          </ac:spMkLst>
        </pc:spChg>
      </pc:sldChg>
      <pc:sldChg chg="addSp modSp add mod modNotesTx">
        <pc:chgData name="Lytske van Wijngaarden" userId="99287441-ac9d-447a-9f1b-016b08f0d17f" providerId="ADAL" clId="{185EA130-4B69-4530-AB84-4A767C52B385}" dt="2026-01-09T10:05:55.695" v="10924" actId="20577"/>
        <pc:sldMkLst>
          <pc:docMk/>
          <pc:sldMk cId="3896419643" sldId="313"/>
        </pc:sldMkLst>
        <pc:spChg chg="add mod ord">
          <ac:chgData name="Lytske van Wijngaarden" userId="99287441-ac9d-447a-9f1b-016b08f0d17f" providerId="ADAL" clId="{185EA130-4B69-4530-AB84-4A767C52B385}" dt="2026-01-09T10:05:19.942" v="10893" actId="20577"/>
          <ac:spMkLst>
            <pc:docMk/>
            <pc:sldMk cId="3896419643" sldId="313"/>
            <ac:spMk id="2" creationId="{6BF56DA8-E389-6D76-CAB5-C660ADDD605E}"/>
          </ac:spMkLst>
        </pc:spChg>
        <pc:spChg chg="add mod">
          <ac:chgData name="Lytske van Wijngaarden" userId="99287441-ac9d-447a-9f1b-016b08f0d17f" providerId="ADAL" clId="{185EA130-4B69-4530-AB84-4A767C52B385}" dt="2026-01-09T10:04:52.317" v="10886"/>
          <ac:spMkLst>
            <pc:docMk/>
            <pc:sldMk cId="3896419643" sldId="313"/>
            <ac:spMk id="4" creationId="{7FB6695F-0947-9EA6-E3EC-F4C8F156352D}"/>
          </ac:spMkLst>
        </pc:spChg>
        <pc:spChg chg="mod">
          <ac:chgData name="Lytske van Wijngaarden" userId="99287441-ac9d-447a-9f1b-016b08f0d17f" providerId="ADAL" clId="{185EA130-4B69-4530-AB84-4A767C52B385}" dt="2026-01-09T10:00:31.479" v="10835" actId="790"/>
          <ac:spMkLst>
            <pc:docMk/>
            <pc:sldMk cId="3896419643" sldId="313"/>
            <ac:spMk id="5" creationId="{7C52E5A5-742B-1266-FF7C-B9FB5ADEA4D3}"/>
          </ac:spMkLst>
        </pc:spChg>
        <pc:spChg chg="mod">
          <ac:chgData name="Lytske van Wijngaarden" userId="99287441-ac9d-447a-9f1b-016b08f0d17f" providerId="ADAL" clId="{185EA130-4B69-4530-AB84-4A767C52B385}" dt="2026-01-09T10:00:31.479" v="10835" actId="790"/>
          <ac:spMkLst>
            <pc:docMk/>
            <pc:sldMk cId="3896419643" sldId="313"/>
            <ac:spMk id="6" creationId="{4E2602FF-2457-6A9E-D5AE-F93413975BF2}"/>
          </ac:spMkLst>
        </pc:spChg>
        <pc:spChg chg="mod">
          <ac:chgData name="Lytske van Wijngaarden" userId="99287441-ac9d-447a-9f1b-016b08f0d17f" providerId="ADAL" clId="{185EA130-4B69-4530-AB84-4A767C52B385}" dt="2026-01-09T10:00:31.479" v="10835" actId="790"/>
          <ac:spMkLst>
            <pc:docMk/>
            <pc:sldMk cId="3896419643" sldId="313"/>
            <ac:spMk id="8" creationId="{03D9ABBE-3B33-14A5-EB2F-7E3E1A62F16E}"/>
          </ac:spMkLst>
        </pc:spChg>
        <pc:spChg chg="mod">
          <ac:chgData name="Lytske van Wijngaarden" userId="99287441-ac9d-447a-9f1b-016b08f0d17f" providerId="ADAL" clId="{185EA130-4B69-4530-AB84-4A767C52B385}" dt="2026-01-09T10:00:31.479" v="10835" actId="790"/>
          <ac:spMkLst>
            <pc:docMk/>
            <pc:sldMk cId="3896419643" sldId="313"/>
            <ac:spMk id="9" creationId="{B3B9F372-45B5-A40A-301B-11CBFD90F872}"/>
          </ac:spMkLst>
        </pc:spChg>
        <pc:spChg chg="mod">
          <ac:chgData name="Lytske van Wijngaarden" userId="99287441-ac9d-447a-9f1b-016b08f0d17f" providerId="ADAL" clId="{185EA130-4B69-4530-AB84-4A767C52B385}" dt="2026-01-09T10:00:31.479" v="10835" actId="790"/>
          <ac:spMkLst>
            <pc:docMk/>
            <pc:sldMk cId="3896419643" sldId="313"/>
            <ac:spMk id="10" creationId="{8D009FDC-15F1-FED8-EB1B-2EA7243B6697}"/>
          </ac:spMkLst>
        </pc:spChg>
        <pc:spChg chg="mod">
          <ac:chgData name="Lytske van Wijngaarden" userId="99287441-ac9d-447a-9f1b-016b08f0d17f" providerId="ADAL" clId="{185EA130-4B69-4530-AB84-4A767C52B385}" dt="2026-01-09T10:00:31.479" v="10835" actId="790"/>
          <ac:spMkLst>
            <pc:docMk/>
            <pc:sldMk cId="3896419643" sldId="313"/>
            <ac:spMk id="14" creationId="{859D258A-004F-C77A-5321-64DBB40450E5}"/>
          </ac:spMkLst>
        </pc:spChg>
      </pc:sldChg>
      <pc:sldChg chg="addSp delSp modSp add mod setBg delAnim modAnim modNotesTx">
        <pc:chgData name="Lytske van Wijngaarden" userId="99287441-ac9d-447a-9f1b-016b08f0d17f" providerId="ADAL" clId="{185EA130-4B69-4530-AB84-4A767C52B385}" dt="2026-01-09T10:23:11.805" v="12025" actId="20577"/>
        <pc:sldMkLst>
          <pc:docMk/>
          <pc:sldMk cId="829240717" sldId="314"/>
        </pc:sldMkLst>
        <pc:spChg chg="del">
          <ac:chgData name="Lytske van Wijngaarden" userId="99287441-ac9d-447a-9f1b-016b08f0d17f" providerId="ADAL" clId="{185EA130-4B69-4530-AB84-4A767C52B385}" dt="2026-01-08T12:34:02.190" v="5069" actId="478"/>
          <ac:spMkLst>
            <pc:docMk/>
            <pc:sldMk cId="829240717" sldId="314"/>
            <ac:spMk id="3" creationId="{1B0B1CF7-FFD6-CFCF-18E3-688A12F2B3B6}"/>
          </ac:spMkLst>
        </pc:spChg>
        <pc:spChg chg="del">
          <ac:chgData name="Lytske van Wijngaarden" userId="99287441-ac9d-447a-9f1b-016b08f0d17f" providerId="ADAL" clId="{185EA130-4B69-4530-AB84-4A767C52B385}" dt="2026-01-08T12:34:03.376" v="5070" actId="478"/>
          <ac:spMkLst>
            <pc:docMk/>
            <pc:sldMk cId="829240717" sldId="314"/>
            <ac:spMk id="4" creationId="{68150CA1-36B3-FFAC-5707-CC14C7825E07}"/>
          </ac:spMkLst>
        </pc:spChg>
        <pc:spChg chg="mod ord">
          <ac:chgData name="Lytske van Wijngaarden" userId="99287441-ac9d-447a-9f1b-016b08f0d17f" providerId="ADAL" clId="{185EA130-4B69-4530-AB84-4A767C52B385}" dt="2026-01-09T10:00:31.479" v="10835" actId="790"/>
          <ac:spMkLst>
            <pc:docMk/>
            <pc:sldMk cId="829240717" sldId="314"/>
            <ac:spMk id="6" creationId="{13E231E1-BF54-111D-4DAA-6CB676045C19}"/>
          </ac:spMkLst>
        </pc:spChg>
        <pc:spChg chg="add del">
          <ac:chgData name="Lytske van Wijngaarden" userId="99287441-ac9d-447a-9f1b-016b08f0d17f" providerId="ADAL" clId="{185EA130-4B69-4530-AB84-4A767C52B385}" dt="2026-01-08T12:35:23.568" v="5078" actId="26606"/>
          <ac:spMkLst>
            <pc:docMk/>
            <pc:sldMk cId="829240717" sldId="314"/>
            <ac:spMk id="12" creationId="{AB8C311F-7253-4AED-9701-7FC0708C41C7}"/>
          </ac:spMkLst>
        </pc:spChg>
        <pc:spChg chg="add del">
          <ac:chgData name="Lytske van Wijngaarden" userId="99287441-ac9d-447a-9f1b-016b08f0d17f" providerId="ADAL" clId="{185EA130-4B69-4530-AB84-4A767C52B385}" dt="2026-01-08T12:35:23.568" v="5078" actId="26606"/>
          <ac:spMkLst>
            <pc:docMk/>
            <pc:sldMk cId="829240717" sldId="314"/>
            <ac:spMk id="14" creationId="{E2384209-CB15-4CDF-9D31-C44FD9A3F20D}"/>
          </ac:spMkLst>
        </pc:spChg>
        <pc:spChg chg="add del">
          <ac:chgData name="Lytske van Wijngaarden" userId="99287441-ac9d-447a-9f1b-016b08f0d17f" providerId="ADAL" clId="{185EA130-4B69-4530-AB84-4A767C52B385}" dt="2026-01-08T12:35:23.568" v="5078" actId="26606"/>
          <ac:spMkLst>
            <pc:docMk/>
            <pc:sldMk cId="829240717" sldId="314"/>
            <ac:spMk id="16" creationId="{2633B3B5-CC90-43F0-8714-D31D1F3F0209}"/>
          </ac:spMkLst>
        </pc:spChg>
        <pc:spChg chg="add del">
          <ac:chgData name="Lytske van Wijngaarden" userId="99287441-ac9d-447a-9f1b-016b08f0d17f" providerId="ADAL" clId="{185EA130-4B69-4530-AB84-4A767C52B385}" dt="2026-01-08T12:35:23.568" v="5078" actId="26606"/>
          <ac:spMkLst>
            <pc:docMk/>
            <pc:sldMk cId="829240717" sldId="314"/>
            <ac:spMk id="18" creationId="{A8D57A06-A426-446D-B02C-A2DC6B62E45E}"/>
          </ac:spMkLst>
        </pc:spChg>
        <pc:picChg chg="del">
          <ac:chgData name="Lytske van Wijngaarden" userId="99287441-ac9d-447a-9f1b-016b08f0d17f" providerId="ADAL" clId="{185EA130-4B69-4530-AB84-4A767C52B385}" dt="2026-01-08T12:34:03.835" v="5071" actId="478"/>
          <ac:picMkLst>
            <pc:docMk/>
            <pc:sldMk cId="829240717" sldId="314"/>
            <ac:picMk id="2" creationId="{701346A8-C4ED-2F4F-53D4-E28BE4B1954F}"/>
          </ac:picMkLst>
        </pc:picChg>
        <pc:picChg chg="add del mod">
          <ac:chgData name="Lytske van Wijngaarden" userId="99287441-ac9d-447a-9f1b-016b08f0d17f" providerId="ADAL" clId="{185EA130-4B69-4530-AB84-4A767C52B385}" dt="2026-01-08T12:34:58.476" v="5075" actId="478"/>
          <ac:picMkLst>
            <pc:docMk/>
            <pc:sldMk cId="829240717" sldId="314"/>
            <ac:picMk id="5" creationId="{28838768-8F00-14DA-0422-EB272B202687}"/>
          </ac:picMkLst>
        </pc:picChg>
        <pc:picChg chg="add mod">
          <ac:chgData name="Lytske van Wijngaarden" userId="99287441-ac9d-447a-9f1b-016b08f0d17f" providerId="ADAL" clId="{185EA130-4B69-4530-AB84-4A767C52B385}" dt="2026-01-08T12:35:23.568" v="5078" actId="26606"/>
          <ac:picMkLst>
            <pc:docMk/>
            <pc:sldMk cId="829240717" sldId="314"/>
            <ac:picMk id="7" creationId="{225AEA44-F066-D5CA-7765-DFAC6C8E1EDC}"/>
          </ac:picMkLst>
        </pc:picChg>
      </pc:sldChg>
      <pc:sldChg chg="addSp delSp modSp add mod ord setBg modNotesTx">
        <pc:chgData name="Lytske van Wijngaarden" userId="99287441-ac9d-447a-9f1b-016b08f0d17f" providerId="ADAL" clId="{185EA130-4B69-4530-AB84-4A767C52B385}" dt="2026-01-09T10:40:08.046" v="13789" actId="20577"/>
        <pc:sldMkLst>
          <pc:docMk/>
          <pc:sldMk cId="3442461616" sldId="315"/>
        </pc:sldMkLst>
        <pc:spChg chg="add del">
          <ac:chgData name="Lytske van Wijngaarden" userId="99287441-ac9d-447a-9f1b-016b08f0d17f" providerId="ADAL" clId="{185EA130-4B69-4530-AB84-4A767C52B385}" dt="2026-01-08T12:37:20.024" v="5108" actId="478"/>
          <ac:spMkLst>
            <pc:docMk/>
            <pc:sldMk cId="3442461616" sldId="315"/>
            <ac:spMk id="3" creationId="{188DE0DF-D82D-5BC4-8F1B-53C5BAFBA2DD}"/>
          </ac:spMkLst>
        </pc:spChg>
        <pc:spChg chg="mod">
          <ac:chgData name="Lytske van Wijngaarden" userId="99287441-ac9d-447a-9f1b-016b08f0d17f" providerId="ADAL" clId="{185EA130-4B69-4530-AB84-4A767C52B385}" dt="2026-01-09T10:00:31.479" v="10835" actId="790"/>
          <ac:spMkLst>
            <pc:docMk/>
            <pc:sldMk cId="3442461616" sldId="315"/>
            <ac:spMk id="6" creationId="{7334D18F-187F-4983-D3BA-5D4ABBBA25F2}"/>
          </ac:spMkLst>
        </pc:spChg>
        <pc:spChg chg="del">
          <ac:chgData name="Lytske van Wijngaarden" userId="99287441-ac9d-447a-9f1b-016b08f0d17f" providerId="ADAL" clId="{185EA130-4B69-4530-AB84-4A767C52B385}" dt="2026-01-08T12:37:50.876" v="5112" actId="478"/>
          <ac:spMkLst>
            <pc:docMk/>
            <pc:sldMk cId="3442461616" sldId="315"/>
            <ac:spMk id="9" creationId="{DF913088-EDE7-2936-3AB0-3A4A3E4A546E}"/>
          </ac:spMkLst>
        </pc:spChg>
        <pc:spChg chg="del">
          <ac:chgData name="Lytske van Wijngaarden" userId="99287441-ac9d-447a-9f1b-016b08f0d17f" providerId="ADAL" clId="{185EA130-4B69-4530-AB84-4A767C52B385}" dt="2026-01-08T12:37:52.536" v="5114" actId="478"/>
          <ac:spMkLst>
            <pc:docMk/>
            <pc:sldMk cId="3442461616" sldId="315"/>
            <ac:spMk id="12" creationId="{5174DF4B-D98C-0DED-5A73-1A908F449E82}"/>
          </ac:spMkLst>
        </pc:spChg>
        <pc:picChg chg="del">
          <ac:chgData name="Lytske van Wijngaarden" userId="99287441-ac9d-447a-9f1b-016b08f0d17f" providerId="ADAL" clId="{185EA130-4B69-4530-AB84-4A767C52B385}" dt="2026-01-08T12:37:11.687" v="5106" actId="478"/>
          <ac:picMkLst>
            <pc:docMk/>
            <pc:sldMk cId="3442461616" sldId="315"/>
            <ac:picMk id="4" creationId="{80A5B813-DB0C-C0A2-244C-AEA9399E5909}"/>
          </ac:picMkLst>
        </pc:picChg>
        <pc:picChg chg="add del">
          <ac:chgData name="Lytske van Wijngaarden" userId="99287441-ac9d-447a-9f1b-016b08f0d17f" providerId="ADAL" clId="{185EA130-4B69-4530-AB84-4A767C52B385}" dt="2026-01-08T12:38:32.693" v="5116" actId="478"/>
          <ac:picMkLst>
            <pc:docMk/>
            <pc:sldMk cId="3442461616" sldId="315"/>
            <ac:picMk id="8" creationId="{FE8ED58F-A2BC-0855-4216-0FFE1FB6E0BB}"/>
          </ac:picMkLst>
        </pc:picChg>
        <pc:picChg chg="del">
          <ac:chgData name="Lytske van Wijngaarden" userId="99287441-ac9d-447a-9f1b-016b08f0d17f" providerId="ADAL" clId="{185EA130-4B69-4530-AB84-4A767C52B385}" dt="2026-01-08T12:37:50.553" v="5111" actId="478"/>
          <ac:picMkLst>
            <pc:docMk/>
            <pc:sldMk cId="3442461616" sldId="315"/>
            <ac:picMk id="11" creationId="{97F0EC86-815F-81E9-026C-8EB15277CCC4}"/>
          </ac:picMkLst>
        </pc:picChg>
        <pc:picChg chg="add mod ord">
          <ac:chgData name="Lytske van Wijngaarden" userId="99287441-ac9d-447a-9f1b-016b08f0d17f" providerId="ADAL" clId="{185EA130-4B69-4530-AB84-4A767C52B385}" dt="2026-01-08T12:39:12.739" v="5126" actId="1076"/>
          <ac:picMkLst>
            <pc:docMk/>
            <pc:sldMk cId="3442461616" sldId="315"/>
            <ac:picMk id="13" creationId="{2F3EB926-B4D7-8A16-6810-219FF884B097}"/>
          </ac:picMkLst>
        </pc:picChg>
        <pc:picChg chg="add del mod">
          <ac:chgData name="Lytske van Wijngaarden" userId="99287441-ac9d-447a-9f1b-016b08f0d17f" providerId="ADAL" clId="{185EA130-4B69-4530-AB84-4A767C52B385}" dt="2026-01-08T12:39:11.279" v="5125" actId="478"/>
          <ac:picMkLst>
            <pc:docMk/>
            <pc:sldMk cId="3442461616" sldId="315"/>
            <ac:picMk id="14" creationId="{AC0A219D-E0E0-55EB-80F4-80AB13F9E91A}"/>
          </ac:picMkLst>
        </pc:picChg>
        <pc:picChg chg="add del">
          <ac:chgData name="Lytske van Wijngaarden" userId="99287441-ac9d-447a-9f1b-016b08f0d17f" providerId="ADAL" clId="{185EA130-4B69-4530-AB84-4A767C52B385}" dt="2026-01-08T12:37:34.487" v="5110" actId="478"/>
          <ac:picMkLst>
            <pc:docMk/>
            <pc:sldMk cId="3442461616" sldId="315"/>
            <ac:picMk id="1026" creationId="{DA409887-FF3A-5773-7809-DF7DB83E355E}"/>
          </ac:picMkLst>
        </pc:picChg>
        <pc:cxnChg chg="del">
          <ac:chgData name="Lytske van Wijngaarden" userId="99287441-ac9d-447a-9f1b-016b08f0d17f" providerId="ADAL" clId="{185EA130-4B69-4530-AB84-4A767C52B385}" dt="2026-01-08T12:37:51.793" v="5113" actId="478"/>
          <ac:cxnSpMkLst>
            <pc:docMk/>
            <pc:sldMk cId="3442461616" sldId="315"/>
            <ac:cxnSpMk id="7" creationId="{4D44FDD9-5F01-9B73-2EB3-3DB5EADEB3C6}"/>
          </ac:cxnSpMkLst>
        </pc:cxnChg>
      </pc:sldChg>
      <pc:sldChg chg="delSp modSp add mod ord">
        <pc:chgData name="Lytske van Wijngaarden" userId="99287441-ac9d-447a-9f1b-016b08f0d17f" providerId="ADAL" clId="{185EA130-4B69-4530-AB84-4A767C52B385}" dt="2026-01-09T10:00:31.479" v="10835" actId="790"/>
        <pc:sldMkLst>
          <pc:docMk/>
          <pc:sldMk cId="2251732295" sldId="316"/>
        </pc:sldMkLst>
        <pc:spChg chg="mod">
          <ac:chgData name="Lytske van Wijngaarden" userId="99287441-ac9d-447a-9f1b-016b08f0d17f" providerId="ADAL" clId="{185EA130-4B69-4530-AB84-4A767C52B385}" dt="2026-01-09T10:00:31.479" v="10835" actId="790"/>
          <ac:spMkLst>
            <pc:docMk/>
            <pc:sldMk cId="2251732295" sldId="316"/>
            <ac:spMk id="3" creationId="{69B7FA25-5179-7919-738C-B80DC7DFF0C6}"/>
          </ac:spMkLst>
        </pc:spChg>
        <pc:spChg chg="mod">
          <ac:chgData name="Lytske van Wijngaarden" userId="99287441-ac9d-447a-9f1b-016b08f0d17f" providerId="ADAL" clId="{185EA130-4B69-4530-AB84-4A767C52B385}" dt="2026-01-09T10:00:31.479" v="10835" actId="790"/>
          <ac:spMkLst>
            <pc:docMk/>
            <pc:sldMk cId="2251732295" sldId="316"/>
            <ac:spMk id="4" creationId="{01A3892A-680E-2E18-3252-68971B9D58AC}"/>
          </ac:spMkLst>
        </pc:spChg>
        <pc:spChg chg="mod">
          <ac:chgData name="Lytske van Wijngaarden" userId="99287441-ac9d-447a-9f1b-016b08f0d17f" providerId="ADAL" clId="{185EA130-4B69-4530-AB84-4A767C52B385}" dt="2026-01-09T10:00:31.479" v="10835" actId="790"/>
          <ac:spMkLst>
            <pc:docMk/>
            <pc:sldMk cId="2251732295" sldId="316"/>
            <ac:spMk id="6" creationId="{155BE1B4-D313-3557-29E1-F0DF371C8001}"/>
          </ac:spMkLst>
        </pc:spChg>
        <pc:spChg chg="mod">
          <ac:chgData name="Lytske van Wijngaarden" userId="99287441-ac9d-447a-9f1b-016b08f0d17f" providerId="ADAL" clId="{185EA130-4B69-4530-AB84-4A767C52B385}" dt="2026-01-09T10:00:31.479" v="10835" actId="790"/>
          <ac:spMkLst>
            <pc:docMk/>
            <pc:sldMk cId="2251732295" sldId="316"/>
            <ac:spMk id="9" creationId="{BCA4ACA3-6A68-3572-6B1D-87CB712574B7}"/>
          </ac:spMkLst>
        </pc:spChg>
        <pc:spChg chg="del">
          <ac:chgData name="Lytske van Wijngaarden" userId="99287441-ac9d-447a-9f1b-016b08f0d17f" providerId="ADAL" clId="{185EA130-4B69-4530-AB84-4A767C52B385}" dt="2026-01-08T12:56:38.255" v="6650" actId="478"/>
          <ac:spMkLst>
            <pc:docMk/>
            <pc:sldMk cId="2251732295" sldId="316"/>
            <ac:spMk id="12" creationId="{619B2C33-61E5-746C-04CE-7BAC1F34B8AE}"/>
          </ac:spMkLst>
        </pc:spChg>
        <pc:spChg chg="mod">
          <ac:chgData name="Lytske van Wijngaarden" userId="99287441-ac9d-447a-9f1b-016b08f0d17f" providerId="ADAL" clId="{185EA130-4B69-4530-AB84-4A767C52B385}" dt="2026-01-09T10:00:31.479" v="10835" actId="790"/>
          <ac:spMkLst>
            <pc:docMk/>
            <pc:sldMk cId="2251732295" sldId="316"/>
            <ac:spMk id="15" creationId="{26A1EB7C-ECA5-A7C0-E21F-494FA2116C51}"/>
          </ac:spMkLst>
        </pc:spChg>
        <pc:spChg chg="mod">
          <ac:chgData name="Lytske van Wijngaarden" userId="99287441-ac9d-447a-9f1b-016b08f0d17f" providerId="ADAL" clId="{185EA130-4B69-4530-AB84-4A767C52B385}" dt="2026-01-09T10:00:31.479" v="10835" actId="790"/>
          <ac:spMkLst>
            <pc:docMk/>
            <pc:sldMk cId="2251732295" sldId="316"/>
            <ac:spMk id="18" creationId="{09B51A9C-742E-93BC-3AB5-C747B917FC18}"/>
          </ac:spMkLst>
        </pc:spChg>
      </pc:sldChg>
      <pc:sldChg chg="add del">
        <pc:chgData name="Lytske van Wijngaarden" userId="99287441-ac9d-447a-9f1b-016b08f0d17f" providerId="ADAL" clId="{185EA130-4B69-4530-AB84-4A767C52B385}" dt="2026-01-08T12:42:12.916" v="5502" actId="47"/>
        <pc:sldMkLst>
          <pc:docMk/>
          <pc:sldMk cId="4258655910" sldId="316"/>
        </pc:sldMkLst>
      </pc:sldChg>
      <pc:sldChg chg="modSp add mod ord modNotesTx">
        <pc:chgData name="Lytske van Wijngaarden" userId="99287441-ac9d-447a-9f1b-016b08f0d17f" providerId="ADAL" clId="{185EA130-4B69-4530-AB84-4A767C52B385}" dt="2026-01-09T10:52:17.394" v="13791" actId="20577"/>
        <pc:sldMkLst>
          <pc:docMk/>
          <pc:sldMk cId="2059565098" sldId="317"/>
        </pc:sldMkLst>
        <pc:spChg chg="mod">
          <ac:chgData name="Lytske van Wijngaarden" userId="99287441-ac9d-447a-9f1b-016b08f0d17f" providerId="ADAL" clId="{185EA130-4B69-4530-AB84-4A767C52B385}" dt="2026-01-09T10:00:31.479" v="10835" actId="790"/>
          <ac:spMkLst>
            <pc:docMk/>
            <pc:sldMk cId="2059565098" sldId="317"/>
            <ac:spMk id="4" creationId="{4B311936-5539-0006-6869-0D9B3E569FE6}"/>
          </ac:spMkLst>
        </pc:spChg>
        <pc:spChg chg="mod">
          <ac:chgData name="Lytske van Wijngaarden" userId="99287441-ac9d-447a-9f1b-016b08f0d17f" providerId="ADAL" clId="{185EA130-4B69-4530-AB84-4A767C52B385}" dt="2026-01-09T10:00:31.479" v="10835" actId="790"/>
          <ac:spMkLst>
            <pc:docMk/>
            <pc:sldMk cId="2059565098" sldId="317"/>
            <ac:spMk id="6" creationId="{70C6EC4E-00CF-4E9C-EDD4-AA35DE66D7E7}"/>
          </ac:spMkLst>
        </pc:spChg>
      </pc:sldChg>
      <pc:sldChg chg="addSp delSp modSp mod addAnim delAnim modAnim modNotesTx">
        <pc:chgData name="Lytske van Wijngaarden" userId="99287441-ac9d-447a-9f1b-016b08f0d17f" providerId="ADAL" clId="{185EA130-4B69-4530-AB84-4A767C52B385}" dt="2026-01-09T10:00:31.479" v="10835" actId="790"/>
        <pc:sldMkLst>
          <pc:docMk/>
          <pc:sldMk cId="3850592241" sldId="318"/>
        </pc:sldMkLst>
        <pc:spChg chg="mod">
          <ac:chgData name="Lytske van Wijngaarden" userId="99287441-ac9d-447a-9f1b-016b08f0d17f" providerId="ADAL" clId="{185EA130-4B69-4530-AB84-4A767C52B385}" dt="2026-01-09T10:00:31.479" v="10835" actId="790"/>
          <ac:spMkLst>
            <pc:docMk/>
            <pc:sldMk cId="3850592241" sldId="318"/>
            <ac:spMk id="2" creationId="{927D4F06-5BAB-43B9-5123-87B5E51F7E0A}"/>
          </ac:spMkLst>
        </pc:spChg>
        <pc:spChg chg="del mod">
          <ac:chgData name="Lytske van Wijngaarden" userId="99287441-ac9d-447a-9f1b-016b08f0d17f" providerId="ADAL" clId="{185EA130-4B69-4530-AB84-4A767C52B385}" dt="2026-01-09T07:52:10.806" v="7113" actId="478"/>
          <ac:spMkLst>
            <pc:docMk/>
            <pc:sldMk cId="3850592241" sldId="318"/>
            <ac:spMk id="3" creationId="{2CAD5226-3495-37C0-C0D0-9F329CEBDCE9}"/>
          </ac:spMkLst>
        </pc:spChg>
        <pc:spChg chg="del">
          <ac:chgData name="Lytske van Wijngaarden" userId="99287441-ac9d-447a-9f1b-016b08f0d17f" providerId="ADAL" clId="{185EA130-4B69-4530-AB84-4A767C52B385}" dt="2026-01-09T07:53:16.804" v="7149" actId="478"/>
          <ac:spMkLst>
            <pc:docMk/>
            <pc:sldMk cId="3850592241" sldId="318"/>
            <ac:spMk id="4" creationId="{C52BB2B5-A0B7-4D89-DD1C-F0254173317D}"/>
          </ac:spMkLst>
        </pc:spChg>
        <pc:spChg chg="mod">
          <ac:chgData name="Lytske van Wijngaarden" userId="99287441-ac9d-447a-9f1b-016b08f0d17f" providerId="ADAL" clId="{185EA130-4B69-4530-AB84-4A767C52B385}" dt="2026-01-09T10:00:31.479" v="10835" actId="790"/>
          <ac:spMkLst>
            <pc:docMk/>
            <pc:sldMk cId="3850592241" sldId="318"/>
            <ac:spMk id="5" creationId="{21076E4C-F769-0834-F359-935AF9FBCC0A}"/>
          </ac:spMkLst>
        </pc:spChg>
        <pc:spChg chg="mod">
          <ac:chgData name="Lytske van Wijngaarden" userId="99287441-ac9d-447a-9f1b-016b08f0d17f" providerId="ADAL" clId="{185EA130-4B69-4530-AB84-4A767C52B385}" dt="2026-01-09T10:00:31.479" v="10835" actId="790"/>
          <ac:spMkLst>
            <pc:docMk/>
            <pc:sldMk cId="3850592241" sldId="318"/>
            <ac:spMk id="6" creationId="{9EE2BCC8-A590-D632-0D2B-C69B50212E52}"/>
          </ac:spMkLst>
        </pc:spChg>
        <pc:spChg chg="add mod ord">
          <ac:chgData name="Lytske van Wijngaarden" userId="99287441-ac9d-447a-9f1b-016b08f0d17f" providerId="ADAL" clId="{185EA130-4B69-4530-AB84-4A767C52B385}" dt="2026-01-09T07:54:00.143" v="7160" actId="1076"/>
          <ac:spMkLst>
            <pc:docMk/>
            <pc:sldMk cId="3850592241" sldId="318"/>
            <ac:spMk id="7" creationId="{951327AD-10FE-9EA3-0CB6-EAB4C97977E9}"/>
          </ac:spMkLst>
        </pc:spChg>
        <pc:spChg chg="mod">
          <ac:chgData name="Lytske van Wijngaarden" userId="99287441-ac9d-447a-9f1b-016b08f0d17f" providerId="ADAL" clId="{185EA130-4B69-4530-AB84-4A767C52B385}" dt="2026-01-09T10:00:31.479" v="10835" actId="790"/>
          <ac:spMkLst>
            <pc:docMk/>
            <pc:sldMk cId="3850592241" sldId="318"/>
            <ac:spMk id="8" creationId="{3B704A13-53F3-ABE7-22A5-E91EF68AB5F7}"/>
          </ac:spMkLst>
        </pc:spChg>
        <pc:spChg chg="del mod">
          <ac:chgData name="Lytske van Wijngaarden" userId="99287441-ac9d-447a-9f1b-016b08f0d17f" providerId="ADAL" clId="{185EA130-4B69-4530-AB84-4A767C52B385}" dt="2026-01-09T07:53:21.485" v="7152" actId="478"/>
          <ac:spMkLst>
            <pc:docMk/>
            <pc:sldMk cId="3850592241" sldId="318"/>
            <ac:spMk id="9" creationId="{BBD6BAFD-9BD1-1377-AD41-02742D96E512}"/>
          </ac:spMkLst>
        </pc:spChg>
        <pc:spChg chg="add mod ord">
          <ac:chgData name="Lytske van Wijngaarden" userId="99287441-ac9d-447a-9f1b-016b08f0d17f" providerId="ADAL" clId="{185EA130-4B69-4530-AB84-4A767C52B385}" dt="2026-01-09T10:00:31.479" v="10835" actId="790"/>
          <ac:spMkLst>
            <pc:docMk/>
            <pc:sldMk cId="3850592241" sldId="318"/>
            <ac:spMk id="11" creationId="{4768646A-BBCF-6FDC-8A10-3CCF6E66BE0F}"/>
          </ac:spMkLst>
        </pc:spChg>
        <pc:spChg chg="add del mod">
          <ac:chgData name="Lytske van Wijngaarden" userId="99287441-ac9d-447a-9f1b-016b08f0d17f" providerId="ADAL" clId="{185EA130-4B69-4530-AB84-4A767C52B385}" dt="2026-01-09T10:00:31.479" v="10835" actId="790"/>
          <ac:spMkLst>
            <pc:docMk/>
            <pc:sldMk cId="3850592241" sldId="318"/>
            <ac:spMk id="12" creationId="{D44876F4-87CB-3B40-B8CD-2A0A714B2E53}"/>
          </ac:spMkLst>
        </pc:spChg>
        <pc:spChg chg="add mod ord">
          <ac:chgData name="Lytske van Wijngaarden" userId="99287441-ac9d-447a-9f1b-016b08f0d17f" providerId="ADAL" clId="{185EA130-4B69-4530-AB84-4A767C52B385}" dt="2026-01-09T10:00:31.479" v="10835" actId="790"/>
          <ac:spMkLst>
            <pc:docMk/>
            <pc:sldMk cId="3850592241" sldId="318"/>
            <ac:spMk id="13" creationId="{1255D8F3-3A08-B6E5-8D52-224AF71A9063}"/>
          </ac:spMkLst>
        </pc:spChg>
        <pc:spChg chg="mod">
          <ac:chgData name="Lytske van Wijngaarden" userId="99287441-ac9d-447a-9f1b-016b08f0d17f" providerId="ADAL" clId="{185EA130-4B69-4530-AB84-4A767C52B385}" dt="2026-01-09T10:00:31.479" v="10835" actId="790"/>
          <ac:spMkLst>
            <pc:docMk/>
            <pc:sldMk cId="3850592241" sldId="318"/>
            <ac:spMk id="14" creationId="{96646FBB-8484-165D-D87D-C446FCC04144}"/>
          </ac:spMkLst>
        </pc:spChg>
        <pc:spChg chg="mod">
          <ac:chgData name="Lytske van Wijngaarden" userId="99287441-ac9d-447a-9f1b-016b08f0d17f" providerId="ADAL" clId="{185EA130-4B69-4530-AB84-4A767C52B385}" dt="2026-01-09T10:00:31.479" v="10835" actId="790"/>
          <ac:spMkLst>
            <pc:docMk/>
            <pc:sldMk cId="3850592241" sldId="318"/>
            <ac:spMk id="16" creationId="{8180FBEC-894B-8C5A-E455-DABD91BC5E73}"/>
          </ac:spMkLst>
        </pc:spChg>
        <pc:spChg chg="mod">
          <ac:chgData name="Lytske van Wijngaarden" userId="99287441-ac9d-447a-9f1b-016b08f0d17f" providerId="ADAL" clId="{185EA130-4B69-4530-AB84-4A767C52B385}" dt="2026-01-09T10:00:31.479" v="10835" actId="790"/>
          <ac:spMkLst>
            <pc:docMk/>
            <pc:sldMk cId="3850592241" sldId="318"/>
            <ac:spMk id="19" creationId="{E847327B-4DF4-EBCD-7A3A-46F115CE740F}"/>
          </ac:spMkLst>
        </pc:spChg>
      </pc:sldChg>
      <pc:sldChg chg="add del ord">
        <pc:chgData name="Lytske van Wijngaarden" userId="99287441-ac9d-447a-9f1b-016b08f0d17f" providerId="ADAL" clId="{185EA130-4B69-4530-AB84-4A767C52B385}" dt="2026-01-09T10:08:54.549" v="10932" actId="2890"/>
        <pc:sldMkLst>
          <pc:docMk/>
          <pc:sldMk cId="173555054" sldId="319"/>
        </pc:sldMkLst>
      </pc:sldChg>
      <pc:sldChg chg="addSp delSp modSp add mod ord modNotesTx">
        <pc:chgData name="Lytske van Wijngaarden" userId="99287441-ac9d-447a-9f1b-016b08f0d17f" providerId="ADAL" clId="{185EA130-4B69-4530-AB84-4A767C52B385}" dt="2026-01-09T10:22:33.478" v="11961" actId="20577"/>
        <pc:sldMkLst>
          <pc:docMk/>
          <pc:sldMk cId="1789529718" sldId="319"/>
        </pc:sldMkLst>
        <pc:spChg chg="add mod">
          <ac:chgData name="Lytske van Wijngaarden" userId="99287441-ac9d-447a-9f1b-016b08f0d17f" providerId="ADAL" clId="{185EA130-4B69-4530-AB84-4A767C52B385}" dt="2026-01-09T10:20:23.788" v="11840" actId="1076"/>
          <ac:spMkLst>
            <pc:docMk/>
            <pc:sldMk cId="1789529718" sldId="319"/>
            <ac:spMk id="3" creationId="{12FDC526-EC91-9C3C-5A14-39D84CABE857}"/>
          </ac:spMkLst>
        </pc:spChg>
        <pc:spChg chg="add mod">
          <ac:chgData name="Lytske van Wijngaarden" userId="99287441-ac9d-447a-9f1b-016b08f0d17f" providerId="ADAL" clId="{185EA130-4B69-4530-AB84-4A767C52B385}" dt="2026-01-09T10:20:23.788" v="11840" actId="1076"/>
          <ac:spMkLst>
            <pc:docMk/>
            <pc:sldMk cId="1789529718" sldId="319"/>
            <ac:spMk id="4" creationId="{D824EED1-A129-4180-C31C-2CE37576B8E0}"/>
          </ac:spMkLst>
        </pc:spChg>
        <pc:spChg chg="add mod">
          <ac:chgData name="Lytske van Wijngaarden" userId="99287441-ac9d-447a-9f1b-016b08f0d17f" providerId="ADAL" clId="{185EA130-4B69-4530-AB84-4A767C52B385}" dt="2026-01-09T10:20:38.657" v="11850" actId="1076"/>
          <ac:spMkLst>
            <pc:docMk/>
            <pc:sldMk cId="1789529718" sldId="319"/>
            <ac:spMk id="5" creationId="{FE218480-BF11-6BD6-4E24-03906B62DC88}"/>
          </ac:spMkLst>
        </pc:spChg>
        <pc:spChg chg="mod">
          <ac:chgData name="Lytske van Wijngaarden" userId="99287441-ac9d-447a-9f1b-016b08f0d17f" providerId="ADAL" clId="{185EA130-4B69-4530-AB84-4A767C52B385}" dt="2026-01-09T10:21:35.221" v="11882" actId="1076"/>
          <ac:spMkLst>
            <pc:docMk/>
            <pc:sldMk cId="1789529718" sldId="319"/>
            <ac:spMk id="8" creationId="{DF674326-A120-D7BB-5DB6-D20BAFA5CDF3}"/>
          </ac:spMkLst>
        </pc:spChg>
        <pc:spChg chg="add mod">
          <ac:chgData name="Lytske van Wijngaarden" userId="99287441-ac9d-447a-9f1b-016b08f0d17f" providerId="ADAL" clId="{185EA130-4B69-4530-AB84-4A767C52B385}" dt="2026-01-09T10:20:38.657" v="11850" actId="1076"/>
          <ac:spMkLst>
            <pc:docMk/>
            <pc:sldMk cId="1789529718" sldId="319"/>
            <ac:spMk id="10" creationId="{175578B2-C5C7-9DD8-9FF7-8A735F8DBD9A}"/>
          </ac:spMkLst>
        </pc:spChg>
        <pc:spChg chg="mod">
          <ac:chgData name="Lytske van Wijngaarden" userId="99287441-ac9d-447a-9f1b-016b08f0d17f" providerId="ADAL" clId="{185EA130-4B69-4530-AB84-4A767C52B385}" dt="2026-01-09T10:10:08.821" v="11044" actId="20577"/>
          <ac:spMkLst>
            <pc:docMk/>
            <pc:sldMk cId="1789529718" sldId="319"/>
            <ac:spMk id="11" creationId="{4761EB11-0BDF-9B96-B49B-DFA1B6E4E77F}"/>
          </ac:spMkLst>
        </pc:spChg>
        <pc:spChg chg="del mod">
          <ac:chgData name="Lytske van Wijngaarden" userId="99287441-ac9d-447a-9f1b-016b08f0d17f" providerId="ADAL" clId="{185EA130-4B69-4530-AB84-4A767C52B385}" dt="2026-01-09T10:10:58.400" v="11116" actId="478"/>
          <ac:spMkLst>
            <pc:docMk/>
            <pc:sldMk cId="1789529718" sldId="319"/>
            <ac:spMk id="12" creationId="{2CD9439F-40CD-38C2-8223-248A44C2DB81}"/>
          </ac:spMkLst>
        </pc:spChg>
        <pc:spChg chg="del">
          <ac:chgData name="Lytske van Wijngaarden" userId="99287441-ac9d-447a-9f1b-016b08f0d17f" providerId="ADAL" clId="{185EA130-4B69-4530-AB84-4A767C52B385}" dt="2026-01-09T10:09:24.065" v="10937" actId="478"/>
          <ac:spMkLst>
            <pc:docMk/>
            <pc:sldMk cId="1789529718" sldId="319"/>
            <ac:spMk id="13" creationId="{6F65EE73-1185-89EA-68DA-06587D247D4D}"/>
          </ac:spMkLst>
        </pc:spChg>
        <pc:spChg chg="mod">
          <ac:chgData name="Lytske van Wijngaarden" userId="99287441-ac9d-447a-9f1b-016b08f0d17f" providerId="ADAL" clId="{185EA130-4B69-4530-AB84-4A767C52B385}" dt="2026-01-09T10:21:35.221" v="11882" actId="1076"/>
          <ac:spMkLst>
            <pc:docMk/>
            <pc:sldMk cId="1789529718" sldId="319"/>
            <ac:spMk id="14" creationId="{225F8C46-7ED5-A156-1F30-981BD7B83614}"/>
          </ac:spMkLst>
        </pc:spChg>
        <pc:spChg chg="add del mod">
          <ac:chgData name="Lytske van Wijngaarden" userId="99287441-ac9d-447a-9f1b-016b08f0d17f" providerId="ADAL" clId="{185EA130-4B69-4530-AB84-4A767C52B385}" dt="2026-01-09T10:17:57.135" v="11520" actId="478"/>
          <ac:spMkLst>
            <pc:docMk/>
            <pc:sldMk cId="1789529718" sldId="319"/>
            <ac:spMk id="15" creationId="{4530817B-35E6-6155-2359-04D5E4EC2279}"/>
          </ac:spMkLst>
        </pc:spChg>
        <pc:spChg chg="add del mod">
          <ac:chgData name="Lytske van Wijngaarden" userId="99287441-ac9d-447a-9f1b-016b08f0d17f" providerId="ADAL" clId="{185EA130-4B69-4530-AB84-4A767C52B385}" dt="2026-01-09T10:17:58.069" v="11521" actId="478"/>
          <ac:spMkLst>
            <pc:docMk/>
            <pc:sldMk cId="1789529718" sldId="319"/>
            <ac:spMk id="16" creationId="{28D20A07-1712-671E-C043-63185CD4D478}"/>
          </ac:spMkLst>
        </pc:spChg>
        <pc:spChg chg="add mod">
          <ac:chgData name="Lytske van Wijngaarden" userId="99287441-ac9d-447a-9f1b-016b08f0d17f" providerId="ADAL" clId="{185EA130-4B69-4530-AB84-4A767C52B385}" dt="2026-01-09T10:21:39.708" v="11883" actId="1076"/>
          <ac:spMkLst>
            <pc:docMk/>
            <pc:sldMk cId="1789529718" sldId="319"/>
            <ac:spMk id="17" creationId="{91786212-9680-89A6-E555-BD4DE2C127B7}"/>
          </ac:spMkLst>
        </pc:spChg>
        <pc:spChg chg="add del mod">
          <ac:chgData name="Lytske van Wijngaarden" userId="99287441-ac9d-447a-9f1b-016b08f0d17f" providerId="ADAL" clId="{185EA130-4B69-4530-AB84-4A767C52B385}" dt="2026-01-09T10:21:39.708" v="11883" actId="1076"/>
          <ac:spMkLst>
            <pc:docMk/>
            <pc:sldMk cId="1789529718" sldId="319"/>
            <ac:spMk id="18" creationId="{8B92979E-0E0E-5625-51A9-B7BCF99636F9}"/>
          </ac:spMkLst>
        </pc:spChg>
        <pc:picChg chg="del">
          <ac:chgData name="Lytske van Wijngaarden" userId="99287441-ac9d-447a-9f1b-016b08f0d17f" providerId="ADAL" clId="{185EA130-4B69-4530-AB84-4A767C52B385}" dt="2026-01-09T10:09:22.869" v="10936" actId="478"/>
          <ac:picMkLst>
            <pc:docMk/>
            <pc:sldMk cId="1789529718" sldId="319"/>
            <ac:picMk id="1026" creationId="{002A2331-7CBE-3C1F-AB66-14DC2626B057}"/>
          </ac:picMkLst>
        </pc:picChg>
        <pc:picChg chg="del">
          <ac:chgData name="Lytske van Wijngaarden" userId="99287441-ac9d-447a-9f1b-016b08f0d17f" providerId="ADAL" clId="{185EA130-4B69-4530-AB84-4A767C52B385}" dt="2026-01-09T10:09:25.031" v="10938" actId="478"/>
          <ac:picMkLst>
            <pc:docMk/>
            <pc:sldMk cId="1789529718" sldId="319"/>
            <ac:picMk id="1028" creationId="{F5199A5E-F4D7-1C59-AA53-34226F8BF33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panose="020B0604020202020204" pitchFamily="34" charset="0"/>
              </a:defRPr>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panose="020B0604020202020204" pitchFamily="34" charset="0"/>
              </a:defRPr>
            </a:lvl1pPr>
          </a:lstStyle>
          <a:p>
            <a:fld id="{1994A853-65DD-0142-955E-C011DFF08EDB}" type="datetimeFigureOut">
              <a:rPr lang="nl-NL" smtClean="0"/>
              <a:pPr/>
              <a:t>9-1-2026</a:t>
            </a:fld>
            <a:endParaRPr lang="nl-NL"/>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panose="020B0604020202020204" pitchFamily="34" charset="0"/>
              </a:defRPr>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rial" panose="020B0604020202020204" pitchFamily="34" charset="0"/>
              </a:defRPr>
            </a:lvl1pPr>
          </a:lstStyle>
          <a:p>
            <a:fld id="{85FB7E2C-C4EC-6745-B5FF-DF20BB9D5187}" type="slidenum">
              <a:rPr lang="nl-NL" smtClean="0"/>
              <a:pPr/>
              <a:t>‹nr.›</a:t>
            </a:fld>
            <a:endParaRPr lang="nl-NL"/>
          </a:p>
        </p:txBody>
      </p:sp>
    </p:spTree>
    <p:extLst>
      <p:ext uri="{BB962C8B-B14F-4D97-AF65-F5344CB8AC3E}">
        <p14:creationId xmlns:p14="http://schemas.microsoft.com/office/powerpoint/2010/main" val="548470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rial" panose="020B060402020202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NL"/>
          </a:p>
        </p:txBody>
      </p:sp>
      <p:sp>
        <p:nvSpPr>
          <p:cNvPr id="3" name="Tijdelijke aanduiding voor notities 2"/>
          <p:cNvSpPr>
            <a:spLocks noGrp="1"/>
          </p:cNvSpPr>
          <p:nvPr>
            <p:ph type="body" idx="1"/>
          </p:nvPr>
        </p:nvSpPr>
        <p:spPr/>
        <p:txBody>
          <a:bodyPr/>
          <a:lstStyle/>
          <a:p>
            <a:r>
              <a:rPr lang="nl-NL">
                <a:latin typeface="Arial"/>
                <a:cs typeface="Arial"/>
              </a:rPr>
              <a:t>Jezelf voorstellen (naam, wat je doet). </a:t>
            </a:r>
            <a:r>
              <a:rPr lang="nl-NL" u="none">
                <a:latin typeface="Arial"/>
                <a:cs typeface="Arial"/>
              </a:rPr>
              <a:t>Uitleggen dat dit een van de twee delen van Shitzooi </a:t>
            </a:r>
            <a:r>
              <a:rPr lang="nl-NL" u="none" err="1">
                <a:latin typeface="Arial"/>
                <a:cs typeface="Arial"/>
              </a:rPr>
              <a:t>Sexting</a:t>
            </a:r>
            <a:r>
              <a:rPr lang="nl-NL" u="none">
                <a:latin typeface="Arial"/>
                <a:cs typeface="Arial"/>
              </a:rPr>
              <a:t> is (gastles met politie hebben ze direct hiervoor of hierna), een eenmalige gastles. Leg uit dat het doel van de les is om informatie te geven en vragen te beantwoorden (neutraal informeren).</a:t>
            </a:r>
          </a:p>
        </p:txBody>
      </p:sp>
      <p:sp>
        <p:nvSpPr>
          <p:cNvPr id="4" name="Tijdelijke aanduiding voor dianummer 3"/>
          <p:cNvSpPr>
            <a:spLocks noGrp="1"/>
          </p:cNvSpPr>
          <p:nvPr>
            <p:ph type="sldNum" sz="quarter" idx="5"/>
          </p:nvPr>
        </p:nvSpPr>
        <p:spPr/>
        <p:txBody>
          <a:bodyPr/>
          <a:lstStyle/>
          <a:p>
            <a:fld id="{85FB7E2C-C4EC-6745-B5FF-DF20BB9D5187}" type="slidenum">
              <a:rPr lang="nl-NL" smtClean="0"/>
              <a:t>1</a:t>
            </a:fld>
            <a:endParaRPr lang="nl-NL"/>
          </a:p>
        </p:txBody>
      </p:sp>
    </p:spTree>
    <p:extLst>
      <p:ext uri="{BB962C8B-B14F-4D97-AF65-F5344CB8AC3E}">
        <p14:creationId xmlns:p14="http://schemas.microsoft.com/office/powerpoint/2010/main" val="2353473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NL"/>
          </a:p>
        </p:txBody>
      </p:sp>
      <p:sp>
        <p:nvSpPr>
          <p:cNvPr id="3" name="Tijdelijke aanduiding voor notities 2"/>
          <p:cNvSpPr>
            <a:spLocks noGrp="1"/>
          </p:cNvSpPr>
          <p:nvPr>
            <p:ph type="body" idx="1"/>
          </p:nvPr>
        </p:nvSpPr>
        <p:spPr/>
        <p:txBody>
          <a:bodyPr/>
          <a:lstStyle/>
          <a:p>
            <a:r>
              <a:rPr lang="nl-NL">
                <a:latin typeface="Arial"/>
                <a:cs typeface="Arial"/>
              </a:rPr>
              <a:t>Uitleg van het programma</a:t>
            </a:r>
            <a:endParaRPr lang="nl-NL">
              <a:cs typeface="Arial" panose="020B0604020202020204" pitchFamily="34" charset="0"/>
            </a:endParaRPr>
          </a:p>
        </p:txBody>
      </p:sp>
      <p:sp>
        <p:nvSpPr>
          <p:cNvPr id="4" name="Tijdelijke aanduiding voor dianummer 3"/>
          <p:cNvSpPr>
            <a:spLocks noGrp="1"/>
          </p:cNvSpPr>
          <p:nvPr>
            <p:ph type="sldNum" sz="quarter" idx="5"/>
          </p:nvPr>
        </p:nvSpPr>
        <p:spPr/>
        <p:txBody>
          <a:bodyPr/>
          <a:lstStyle/>
          <a:p>
            <a:fld id="{85FB7E2C-C4EC-6745-B5FF-DF20BB9D5187}" type="slidenum">
              <a:rPr lang="nl-NL" smtClean="0"/>
              <a:t>2</a:t>
            </a:fld>
            <a:endParaRPr lang="nl-NL"/>
          </a:p>
        </p:txBody>
      </p:sp>
    </p:spTree>
    <p:extLst>
      <p:ext uri="{BB962C8B-B14F-4D97-AF65-F5344CB8AC3E}">
        <p14:creationId xmlns:p14="http://schemas.microsoft.com/office/powerpoint/2010/main" val="3682726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latin typeface="Arial"/>
                <a:cs typeface="Arial"/>
              </a:rPr>
              <a:t>Klassikaal de vraag stellen; wie weet wat </a:t>
            </a:r>
            <a:r>
              <a:rPr lang="nl-NL" err="1">
                <a:latin typeface="Arial"/>
                <a:cs typeface="Arial"/>
              </a:rPr>
              <a:t>sexting</a:t>
            </a:r>
            <a:r>
              <a:rPr lang="nl-NL">
                <a:latin typeface="Arial"/>
                <a:cs typeface="Arial"/>
              </a:rPr>
              <a:t> is?</a:t>
            </a:r>
          </a:p>
          <a:p>
            <a:pPr marL="0" marR="0" lvl="0" indent="0" algn="l" defTabSz="914400" rtl="0" eaLnBrk="1" fontAlgn="auto" latinLnBrk="0" hangingPunct="1">
              <a:lnSpc>
                <a:spcPct val="100000"/>
              </a:lnSpc>
              <a:spcBef>
                <a:spcPts val="0"/>
              </a:spcBef>
              <a:spcAft>
                <a:spcPts val="0"/>
              </a:spcAft>
              <a:buClrTx/>
              <a:buSzTx/>
              <a:buFontTx/>
              <a:buNone/>
              <a:tabLst/>
              <a:defRPr/>
            </a:pPr>
            <a:r>
              <a:rPr lang="nl-NL">
                <a:latin typeface="Arial"/>
                <a:cs typeface="Arial"/>
              </a:rPr>
              <a:t>Dan de definitie laten zien en uitleggen. Samentrekking van </a:t>
            </a:r>
            <a:r>
              <a:rPr lang="nl-NL" err="1">
                <a:latin typeface="Arial"/>
                <a:cs typeface="Arial"/>
              </a:rPr>
              <a:t>sex</a:t>
            </a:r>
            <a:r>
              <a:rPr lang="nl-NL">
                <a:latin typeface="Arial"/>
                <a:cs typeface="Arial"/>
              </a:rPr>
              <a:t> en </a:t>
            </a:r>
            <a:r>
              <a:rPr lang="nl-NL" err="1">
                <a:latin typeface="Arial"/>
                <a:cs typeface="Arial"/>
              </a:rPr>
              <a:t>texting</a:t>
            </a:r>
            <a:r>
              <a:rPr lang="nl-NL">
                <a:latin typeface="Arial"/>
                <a:cs typeface="Arial"/>
              </a:rPr>
              <a:t>. </a:t>
            </a:r>
            <a:r>
              <a:rPr lang="nl-NL" err="1">
                <a:latin typeface="Arial"/>
                <a:cs typeface="Arial"/>
              </a:rPr>
              <a:t>Sexting</a:t>
            </a:r>
            <a:r>
              <a:rPr lang="nl-NL">
                <a:latin typeface="Arial"/>
                <a:cs typeface="Arial"/>
              </a:rPr>
              <a:t> betekent het versturen of ontvangen van seksueel getinte berichten, foto’s of filmpjes via de mobiele telefoon of sociale media. Dit kan je doen omdat je nieuwsgierig bent of omdat het spannend is. Het kan horen bij flirten of een relatie. (Normaliseer </a:t>
            </a:r>
            <a:r>
              <a:rPr lang="nl-NL" err="1">
                <a:latin typeface="Arial"/>
                <a:cs typeface="Arial"/>
              </a:rPr>
              <a:t>sexting</a:t>
            </a:r>
            <a:r>
              <a:rPr lang="nl-NL">
                <a:latin typeface="Arial"/>
                <a:cs typeface="Arial"/>
              </a:rPr>
              <a:t> met de cijfers: 1 op de 8 jongeren).</a:t>
            </a:r>
          </a:p>
        </p:txBody>
      </p:sp>
      <p:sp>
        <p:nvSpPr>
          <p:cNvPr id="4" name="Tijdelijke aanduiding voor dianummer 3"/>
          <p:cNvSpPr>
            <a:spLocks noGrp="1"/>
          </p:cNvSpPr>
          <p:nvPr>
            <p:ph type="sldNum" sz="quarter" idx="5"/>
          </p:nvPr>
        </p:nvSpPr>
        <p:spPr/>
        <p:txBody>
          <a:bodyPr/>
          <a:lstStyle/>
          <a:p>
            <a:fld id="{85FB7E2C-C4EC-6745-B5FF-DF20BB9D5187}" type="slidenum">
              <a:rPr lang="nl-NL" smtClean="0"/>
              <a:pPr/>
              <a:t>3</a:t>
            </a:fld>
            <a:endParaRPr lang="nl-NL"/>
          </a:p>
        </p:txBody>
      </p:sp>
    </p:spTree>
    <p:extLst>
      <p:ext uri="{BB962C8B-B14F-4D97-AF65-F5344CB8AC3E}">
        <p14:creationId xmlns:p14="http://schemas.microsoft.com/office/powerpoint/2010/main" val="1819734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Bespreek klassikaal. Als ze eerlijk zijn gaan er veel handen de lucht in. Vraag door (open gesprek voeren):</a:t>
            </a:r>
          </a:p>
          <a:p>
            <a:pPr marL="171450" indent="-171450">
              <a:buFont typeface="Arial" panose="020B0604020202020204" pitchFamily="34" charset="0"/>
              <a:buChar char="•"/>
            </a:pPr>
            <a:r>
              <a:rPr lang="nl-NL" dirty="0"/>
              <a:t>Via welk platform?</a:t>
            </a:r>
          </a:p>
          <a:p>
            <a:pPr marL="171450" indent="-171450">
              <a:buFont typeface="Arial" panose="020B0604020202020204" pitchFamily="34" charset="0"/>
              <a:buChar char="•"/>
            </a:pPr>
            <a:r>
              <a:rPr lang="nl-NL" dirty="0"/>
              <a:t>Was het van een bekende of een onbekende?</a:t>
            </a:r>
          </a:p>
          <a:p>
            <a:pPr marL="171450" indent="-171450">
              <a:buFont typeface="Arial" panose="020B0604020202020204" pitchFamily="34" charset="0"/>
              <a:buChar char="•"/>
            </a:pPr>
            <a:r>
              <a:rPr lang="nl-NL" dirty="0"/>
              <a:t>Hoe vond je dat?</a:t>
            </a:r>
          </a:p>
          <a:p>
            <a:pPr marL="171450" indent="-171450">
              <a:buFont typeface="Arial" panose="020B0604020202020204" pitchFamily="34" charset="0"/>
              <a:buChar char="•"/>
            </a:pPr>
            <a:r>
              <a:rPr lang="nl-NL" dirty="0"/>
              <a:t>Wat heb je toen gedaan?</a:t>
            </a:r>
          </a:p>
          <a:p>
            <a:pPr marL="0" indent="0">
              <a:buFont typeface="Arial" panose="020B0604020202020204" pitchFamily="34" charset="0"/>
              <a:buNone/>
            </a:pPr>
            <a:r>
              <a:rPr lang="nl-NL" dirty="0"/>
              <a:t>Benadruk dat ze niks hoeven te vertellen als ze dat niet willen.</a:t>
            </a:r>
          </a:p>
        </p:txBody>
      </p:sp>
      <p:sp>
        <p:nvSpPr>
          <p:cNvPr id="4" name="Tijdelijke aanduiding voor dianummer 3"/>
          <p:cNvSpPr>
            <a:spLocks noGrp="1"/>
          </p:cNvSpPr>
          <p:nvPr>
            <p:ph type="sldNum" sz="quarter" idx="5"/>
          </p:nvPr>
        </p:nvSpPr>
        <p:spPr/>
        <p:txBody>
          <a:bodyPr/>
          <a:lstStyle/>
          <a:p>
            <a:fld id="{85FB7E2C-C4EC-6745-B5FF-DF20BB9D5187}" type="slidenum">
              <a:rPr lang="nl-NL" smtClean="0"/>
              <a:pPr/>
              <a:t>4</a:t>
            </a:fld>
            <a:endParaRPr lang="nl-NL"/>
          </a:p>
        </p:txBody>
      </p:sp>
    </p:spTree>
    <p:extLst>
      <p:ext uri="{BB962C8B-B14F-4D97-AF65-F5344CB8AC3E}">
        <p14:creationId xmlns:p14="http://schemas.microsoft.com/office/powerpoint/2010/main" val="1295970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Laat de </a:t>
            </a:r>
            <a:r>
              <a:rPr lang="en-US" dirty="0" err="1">
                <a:latin typeface="Arial"/>
                <a:cs typeface="Arial"/>
              </a:rPr>
              <a:t>groep</a:t>
            </a:r>
            <a:r>
              <a:rPr lang="en-US" dirty="0">
                <a:latin typeface="Arial"/>
                <a:cs typeface="Arial"/>
              </a:rPr>
              <a:t> de </a:t>
            </a:r>
            <a:r>
              <a:rPr lang="en-US" dirty="0" err="1">
                <a:latin typeface="Arial"/>
                <a:cs typeface="Arial"/>
              </a:rPr>
              <a:t>ongewenste</a:t>
            </a:r>
            <a:r>
              <a:rPr lang="en-US" dirty="0">
                <a:latin typeface="Arial"/>
                <a:cs typeface="Arial"/>
              </a:rPr>
              <a:t> </a:t>
            </a:r>
            <a:r>
              <a:rPr lang="en-US" dirty="0" err="1">
                <a:latin typeface="Arial"/>
                <a:cs typeface="Arial"/>
              </a:rPr>
              <a:t>vormen</a:t>
            </a:r>
            <a:r>
              <a:rPr lang="en-US" dirty="0">
                <a:latin typeface="Arial"/>
                <a:cs typeface="Arial"/>
              </a:rPr>
              <a:t> (die op de </a:t>
            </a:r>
            <a:r>
              <a:rPr lang="en-US" dirty="0" err="1">
                <a:latin typeface="Arial"/>
                <a:cs typeface="Arial"/>
              </a:rPr>
              <a:t>volgende</a:t>
            </a:r>
            <a:r>
              <a:rPr lang="en-US" dirty="0">
                <a:latin typeface="Arial"/>
                <a:cs typeface="Arial"/>
              </a:rPr>
              <a:t> slide </a:t>
            </a:r>
            <a:r>
              <a:rPr lang="en-US" dirty="0" err="1">
                <a:latin typeface="Arial"/>
                <a:cs typeface="Arial"/>
              </a:rPr>
              <a:t>staan</a:t>
            </a:r>
            <a:r>
              <a:rPr lang="en-US" dirty="0">
                <a:latin typeface="Arial"/>
                <a:cs typeface="Arial"/>
              </a:rPr>
              <a:t>, maar die je </a:t>
            </a:r>
            <a:r>
              <a:rPr lang="en-US" dirty="0" err="1">
                <a:latin typeface="Arial"/>
                <a:cs typeface="Arial"/>
              </a:rPr>
              <a:t>nog</a:t>
            </a:r>
            <a:r>
              <a:rPr lang="en-US" dirty="0">
                <a:latin typeface="Arial"/>
                <a:cs typeface="Arial"/>
              </a:rPr>
              <a:t> niet </a:t>
            </a:r>
            <a:r>
              <a:rPr lang="en-US" dirty="0" err="1">
                <a:latin typeface="Arial"/>
                <a:cs typeface="Arial"/>
              </a:rPr>
              <a:t>laat</a:t>
            </a:r>
            <a:r>
              <a:rPr lang="en-US" dirty="0">
                <a:latin typeface="Arial"/>
                <a:cs typeface="Arial"/>
              </a:rPr>
              <a:t> </a:t>
            </a:r>
            <a:r>
              <a:rPr lang="en-US" dirty="0" err="1">
                <a:latin typeface="Arial"/>
                <a:cs typeface="Arial"/>
              </a:rPr>
              <a:t>zien</a:t>
            </a:r>
            <a:r>
              <a:rPr lang="en-US" dirty="0">
                <a:latin typeface="Arial"/>
                <a:cs typeface="Arial"/>
              </a:rPr>
              <a:t>) </a:t>
            </a:r>
            <a:r>
              <a:rPr lang="en-US" dirty="0" err="1">
                <a:latin typeface="Arial"/>
                <a:cs typeface="Arial"/>
              </a:rPr>
              <a:t>raden</a:t>
            </a:r>
            <a:r>
              <a:rPr lang="en-US" dirty="0">
                <a:latin typeface="Arial"/>
                <a:cs typeface="Arial"/>
              </a:rPr>
              <a:t>. </a:t>
            </a:r>
            <a:r>
              <a:rPr lang="en-US" dirty="0" err="1">
                <a:latin typeface="Arial"/>
                <a:cs typeface="Arial"/>
              </a:rPr>
              <a:t>Stuur</a:t>
            </a:r>
            <a:r>
              <a:rPr lang="en-US" dirty="0">
                <a:latin typeface="Arial"/>
                <a:cs typeface="Arial"/>
              </a:rPr>
              <a:t> </a:t>
            </a:r>
            <a:r>
              <a:rPr lang="en-US" dirty="0" err="1">
                <a:latin typeface="Arial"/>
                <a:cs typeface="Arial"/>
              </a:rPr>
              <a:t>aan</a:t>
            </a:r>
            <a:r>
              <a:rPr lang="en-US" dirty="0">
                <a:latin typeface="Arial"/>
                <a:cs typeface="Arial"/>
              </a:rPr>
              <a:t> op </a:t>
            </a:r>
            <a:r>
              <a:rPr lang="en-US" dirty="0" err="1">
                <a:latin typeface="Arial"/>
                <a:cs typeface="Arial"/>
              </a:rPr>
              <a:t>dat</a:t>
            </a:r>
            <a:r>
              <a:rPr lang="en-US" dirty="0">
                <a:latin typeface="Arial"/>
                <a:cs typeface="Arial"/>
              </a:rPr>
              <a:t> ze </a:t>
            </a:r>
            <a:r>
              <a:rPr lang="en-US" dirty="0" err="1">
                <a:latin typeface="Arial"/>
                <a:cs typeface="Arial"/>
              </a:rPr>
              <a:t>ze</a:t>
            </a:r>
            <a:r>
              <a:rPr lang="en-US" dirty="0">
                <a:latin typeface="Arial"/>
                <a:cs typeface="Arial"/>
              </a:rPr>
              <a:t> alle </a:t>
            </a:r>
            <a:r>
              <a:rPr lang="en-US" dirty="0" err="1">
                <a:latin typeface="Arial"/>
                <a:cs typeface="Arial"/>
              </a:rPr>
              <a:t>drie</a:t>
            </a:r>
            <a:r>
              <a:rPr lang="en-US" dirty="0">
                <a:latin typeface="Arial"/>
                <a:cs typeface="Arial"/>
              </a:rPr>
              <a:t> </a:t>
            </a:r>
            <a:r>
              <a:rPr lang="en-US" dirty="0" err="1">
                <a:latin typeface="Arial"/>
                <a:cs typeface="Arial"/>
              </a:rPr>
              <a:t>raden</a:t>
            </a:r>
            <a:r>
              <a:rPr lang="en-US" dirty="0">
                <a:latin typeface="Arial"/>
                <a:cs typeface="Arial"/>
              </a:rPr>
              <a:t> (of in </a:t>
            </a:r>
            <a:r>
              <a:rPr lang="en-US" dirty="0" err="1">
                <a:latin typeface="Arial"/>
                <a:cs typeface="Arial"/>
              </a:rPr>
              <a:t>ieder</a:t>
            </a:r>
            <a:r>
              <a:rPr lang="en-US" dirty="0">
                <a:latin typeface="Arial"/>
                <a:cs typeface="Arial"/>
              </a:rPr>
              <a:t> </a:t>
            </a:r>
            <a:r>
              <a:rPr lang="en-US" dirty="0" err="1">
                <a:latin typeface="Arial"/>
                <a:cs typeface="Arial"/>
              </a:rPr>
              <a:t>geval</a:t>
            </a:r>
            <a:r>
              <a:rPr lang="en-US" dirty="0">
                <a:latin typeface="Arial"/>
                <a:cs typeface="Arial"/>
              </a:rPr>
              <a:t> </a:t>
            </a:r>
            <a:r>
              <a:rPr lang="en-US" dirty="0" err="1">
                <a:latin typeface="Arial"/>
                <a:cs typeface="Arial"/>
              </a:rPr>
              <a:t>één</a:t>
            </a:r>
            <a:r>
              <a:rPr lang="en-US" dirty="0">
                <a:latin typeface="Arial"/>
                <a:cs typeface="Arial"/>
              </a:rPr>
              <a:t>) en </a:t>
            </a:r>
            <a:r>
              <a:rPr lang="en-US" dirty="0" err="1">
                <a:latin typeface="Arial"/>
                <a:cs typeface="Arial"/>
              </a:rPr>
              <a:t>laat</a:t>
            </a:r>
            <a:r>
              <a:rPr lang="en-US" dirty="0">
                <a:latin typeface="Arial"/>
                <a:cs typeface="Arial"/>
              </a:rPr>
              <a:t> </a:t>
            </a:r>
            <a:r>
              <a:rPr lang="en-US" dirty="0" err="1">
                <a:latin typeface="Arial"/>
                <a:cs typeface="Arial"/>
              </a:rPr>
              <a:t>daarna</a:t>
            </a:r>
            <a:r>
              <a:rPr lang="en-US" dirty="0">
                <a:latin typeface="Arial"/>
                <a:cs typeface="Arial"/>
              </a:rPr>
              <a:t> de </a:t>
            </a:r>
            <a:r>
              <a:rPr lang="en-US" dirty="0" err="1">
                <a:latin typeface="Arial"/>
                <a:cs typeface="Arial"/>
              </a:rPr>
              <a:t>volgende</a:t>
            </a:r>
            <a:r>
              <a:rPr lang="en-US" dirty="0">
                <a:latin typeface="Arial"/>
                <a:cs typeface="Arial"/>
              </a:rPr>
              <a:t> slide </a:t>
            </a:r>
            <a:r>
              <a:rPr lang="en-US" dirty="0" err="1">
                <a:latin typeface="Arial"/>
                <a:cs typeface="Arial"/>
              </a:rPr>
              <a:t>zien</a:t>
            </a:r>
            <a:r>
              <a:rPr lang="en-US" dirty="0">
                <a:latin typeface="Arial"/>
                <a:cs typeface="Arial"/>
              </a:rPr>
              <a:t> en </a:t>
            </a:r>
            <a:r>
              <a:rPr lang="en-US" dirty="0" err="1">
                <a:latin typeface="Arial"/>
                <a:cs typeface="Arial"/>
              </a:rPr>
              <a:t>geef</a:t>
            </a:r>
            <a:r>
              <a:rPr lang="en-US" dirty="0">
                <a:latin typeface="Arial"/>
                <a:cs typeface="Arial"/>
              </a:rPr>
              <a:t> extra </a:t>
            </a:r>
            <a:r>
              <a:rPr lang="en-US" dirty="0" err="1">
                <a:latin typeface="Arial"/>
                <a:cs typeface="Arial"/>
              </a:rPr>
              <a:t>uitleg</a:t>
            </a:r>
            <a:r>
              <a:rPr lang="en-US" dirty="0">
                <a:latin typeface="Arial"/>
                <a:cs typeface="Arial"/>
              </a:rPr>
              <a:t>.</a:t>
            </a:r>
            <a:endParaRPr lang="en-US" dirty="0">
              <a:cs typeface="Arial"/>
            </a:endParaRPr>
          </a:p>
          <a:p>
            <a:endParaRPr lang="en-US" dirty="0">
              <a:cs typeface="Arial"/>
            </a:endParaRPr>
          </a:p>
        </p:txBody>
      </p:sp>
      <p:sp>
        <p:nvSpPr>
          <p:cNvPr id="4" name="Slide Number Placeholder 3"/>
          <p:cNvSpPr>
            <a:spLocks noGrp="1"/>
          </p:cNvSpPr>
          <p:nvPr>
            <p:ph type="sldNum" sz="quarter" idx="5"/>
          </p:nvPr>
        </p:nvSpPr>
        <p:spPr/>
        <p:txBody>
          <a:bodyPr/>
          <a:lstStyle/>
          <a:p>
            <a:fld id="{85FB7E2C-C4EC-6745-B5FF-DF20BB9D5187}" type="slidenum">
              <a:rPr lang="nl-NL" smtClean="0"/>
              <a:pPr/>
              <a:t>5</a:t>
            </a:fld>
            <a:endParaRPr lang="nl-NL"/>
          </a:p>
        </p:txBody>
      </p:sp>
    </p:spTree>
    <p:extLst>
      <p:ext uri="{BB962C8B-B14F-4D97-AF65-F5344CB8AC3E}">
        <p14:creationId xmlns:p14="http://schemas.microsoft.com/office/powerpoint/2010/main" val="2147089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39C27-353F-C9E6-B656-C81FC9AF3230}"/>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D14C5A1-0528-A2D4-24DE-D5C986ACCBF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65FB59C6-2C40-A504-F330-21FF24BBCDE9}"/>
              </a:ext>
            </a:extLst>
          </p:cNvPr>
          <p:cNvSpPr>
            <a:spLocks noGrp="1"/>
          </p:cNvSpPr>
          <p:nvPr>
            <p:ph type="body" idx="1"/>
          </p:nvPr>
        </p:nvSpPr>
        <p:spPr/>
        <p:txBody>
          <a:bodyPr/>
          <a:lstStyle/>
          <a:p>
            <a:pPr>
              <a:buFont typeface="Arial" panose="020B0604020202020204" pitchFamily="34" charset="0"/>
            </a:pPr>
            <a:r>
              <a:rPr lang="nl-NL" dirty="0">
                <a:cs typeface="Arial"/>
              </a:rPr>
              <a:t>Verschillende vormen van </a:t>
            </a:r>
            <a:r>
              <a:rPr lang="nl-NL" dirty="0" err="1">
                <a:cs typeface="Arial"/>
              </a:rPr>
              <a:t>sexting</a:t>
            </a:r>
            <a:r>
              <a:rPr lang="nl-NL" dirty="0">
                <a:cs typeface="Arial"/>
              </a:rPr>
              <a:t> die niet </a:t>
            </a:r>
            <a:r>
              <a:rPr lang="nl-NL" dirty="0" err="1">
                <a:cs typeface="Arial"/>
              </a:rPr>
              <a:t>oke</a:t>
            </a:r>
            <a:r>
              <a:rPr lang="nl-NL" dirty="0">
                <a:cs typeface="Arial"/>
              </a:rPr>
              <a:t> zijn:</a:t>
            </a:r>
          </a:p>
          <a:p>
            <a:pPr marL="171450" indent="-171450">
              <a:buFontTx/>
              <a:buChar char="-"/>
            </a:pPr>
            <a:r>
              <a:rPr lang="nl-NL" dirty="0" err="1">
                <a:cs typeface="Arial"/>
              </a:rPr>
              <a:t>Sexting</a:t>
            </a:r>
            <a:r>
              <a:rPr lang="nl-NL" dirty="0">
                <a:cs typeface="Arial"/>
              </a:rPr>
              <a:t>-misbruik: het ongewenst doorsturen van naaktfoto’s of filmpjes. Dit is dat iemand beelden van iemand zonder dat diegene daar toestemming voor heeft gegeven. Dit mag niet van de wet en is altijd strafbaar.</a:t>
            </a:r>
          </a:p>
          <a:p>
            <a:pPr marL="171450" indent="-171450">
              <a:buFontTx/>
              <a:buChar char="-"/>
            </a:pPr>
            <a:r>
              <a:rPr lang="nl-NL" dirty="0" err="1">
                <a:cs typeface="Arial"/>
              </a:rPr>
              <a:t>Shame-sexting</a:t>
            </a:r>
            <a:r>
              <a:rPr lang="nl-NL" dirty="0">
                <a:cs typeface="Arial"/>
              </a:rPr>
              <a:t> (ook wel </a:t>
            </a:r>
            <a:r>
              <a:rPr lang="nl-NL" dirty="0" err="1">
                <a:cs typeface="Arial"/>
              </a:rPr>
              <a:t>exposen</a:t>
            </a:r>
            <a:r>
              <a:rPr lang="nl-NL" dirty="0">
                <a:cs typeface="Arial"/>
              </a:rPr>
              <a:t> of wraakporno genoemd): het doorsturen van naaktfoto’s of filmpjes om iemand te vernederen of te pesten. Dit is ook een vorm van </a:t>
            </a:r>
            <a:r>
              <a:rPr lang="nl-NL" dirty="0" err="1">
                <a:cs typeface="Arial"/>
              </a:rPr>
              <a:t>sexting</a:t>
            </a:r>
            <a:r>
              <a:rPr lang="nl-NL" dirty="0">
                <a:cs typeface="Arial"/>
              </a:rPr>
              <a:t>-misbruik (want hier geeft die persoon natuurlijk geen toestemming voor).</a:t>
            </a:r>
          </a:p>
          <a:p>
            <a:pPr marL="171450" indent="-171450">
              <a:buFontTx/>
              <a:buChar char="-"/>
            </a:pPr>
            <a:r>
              <a:rPr lang="nl-NL" dirty="0" err="1">
                <a:cs typeface="Arial"/>
              </a:rPr>
              <a:t>Sextortion</a:t>
            </a:r>
            <a:r>
              <a:rPr lang="nl-NL" dirty="0">
                <a:cs typeface="Arial"/>
              </a:rPr>
              <a:t>: iemand chanteren / afpersen met hun naaktfoto’s of filmpjes. De afperser kan dreigen de naaktbeelden te verspreiden onder vrienden, familieleden of andere bekenden wanneer je niet doet wat de afperser van je vraagt (vaak wil de afperser geld van je).</a:t>
            </a:r>
          </a:p>
          <a:p>
            <a:pPr marL="171450" indent="-171450">
              <a:buFontTx/>
              <a:buChar char="-"/>
            </a:pPr>
            <a:endParaRPr lang="nl-NL" dirty="0">
              <a:cs typeface="Arial"/>
            </a:endParaRPr>
          </a:p>
          <a:p>
            <a:pPr marL="0" indent="0">
              <a:buFontTx/>
              <a:buNone/>
            </a:pPr>
            <a:r>
              <a:rPr lang="nl-NL" dirty="0">
                <a:cs typeface="Arial"/>
              </a:rPr>
              <a:t>Dit is dus allemaal strafbaar (komt zo nog meer over).</a:t>
            </a:r>
          </a:p>
          <a:p>
            <a:pPr marL="0" indent="0">
              <a:buFontTx/>
              <a:buNone/>
            </a:pPr>
            <a:endParaRPr lang="nl-NL" dirty="0">
              <a:cs typeface="Arial"/>
            </a:endParaRPr>
          </a:p>
          <a:p>
            <a:pPr marL="0" indent="0">
              <a:buFontTx/>
              <a:buNone/>
            </a:pPr>
            <a:r>
              <a:rPr lang="nl-NL" dirty="0">
                <a:cs typeface="Arial"/>
              </a:rPr>
              <a:t>Belangrijk om te benoemen: al deze dingen zijn nooit de schuld van het slachtoffer! Degene die het doorstuurt (of in het geval van </a:t>
            </a:r>
            <a:r>
              <a:rPr lang="nl-NL" dirty="0" err="1">
                <a:cs typeface="Arial"/>
              </a:rPr>
              <a:t>sextortion</a:t>
            </a:r>
            <a:r>
              <a:rPr lang="nl-NL" dirty="0">
                <a:cs typeface="Arial"/>
              </a:rPr>
              <a:t> degene die afperst) is degene die fout zit en strafbaar is. Want zonder die persoon was er natuurlijk niks aan de hand; je hebt als slachtoffer dus echt niks fout gedaan.</a:t>
            </a:r>
          </a:p>
        </p:txBody>
      </p:sp>
      <p:sp>
        <p:nvSpPr>
          <p:cNvPr id="4" name="Tijdelijke aanduiding voor dianummer 3">
            <a:extLst>
              <a:ext uri="{FF2B5EF4-FFF2-40B4-BE49-F238E27FC236}">
                <a16:creationId xmlns:a16="http://schemas.microsoft.com/office/drawing/2014/main" id="{A12AFABD-54A4-A5D3-C16E-3E73813A5BCB}"/>
              </a:ext>
            </a:extLst>
          </p:cNvPr>
          <p:cNvSpPr>
            <a:spLocks noGrp="1"/>
          </p:cNvSpPr>
          <p:nvPr>
            <p:ph type="sldNum" sz="quarter" idx="5"/>
          </p:nvPr>
        </p:nvSpPr>
        <p:spPr/>
        <p:txBody>
          <a:bodyPr/>
          <a:lstStyle/>
          <a:p>
            <a:fld id="{85FB7E2C-C4EC-6745-B5FF-DF20BB9D5187}" type="slidenum">
              <a:rPr lang="nl-NL" smtClean="0"/>
              <a:pPr/>
              <a:t>6</a:t>
            </a:fld>
            <a:endParaRPr lang="nl-NL"/>
          </a:p>
        </p:txBody>
      </p:sp>
    </p:spTree>
    <p:extLst>
      <p:ext uri="{BB962C8B-B14F-4D97-AF65-F5344CB8AC3E}">
        <p14:creationId xmlns:p14="http://schemas.microsoft.com/office/powerpoint/2010/main" val="2014005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5AA43-45FD-B11F-71EF-EAA01A7479E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9F8E1F2-2E39-9595-EDAC-D67C34173DA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12F8AFA7-875B-129A-5309-884B4D208CFA}"/>
              </a:ext>
            </a:extLst>
          </p:cNvPr>
          <p:cNvSpPr>
            <a:spLocks noGrp="1"/>
          </p:cNvSpPr>
          <p:nvPr>
            <p:ph type="body" idx="1"/>
          </p:nvPr>
        </p:nvSpPr>
        <p:spPr/>
        <p:txBody>
          <a:bodyPr/>
          <a:lstStyle/>
          <a:p>
            <a:pPr>
              <a:buFont typeface="Arial" panose="020B0604020202020204" pitchFamily="34" charset="0"/>
            </a:pPr>
            <a:r>
              <a:rPr lang="nl-NL" dirty="0">
                <a:latin typeface="Arial"/>
                <a:cs typeface="Arial"/>
              </a:rPr>
              <a:t>Deze dia evt. overslaan als dit eigenlijk al ter sprake is gekomen of indien tijdtekort. </a:t>
            </a:r>
          </a:p>
          <a:p>
            <a:pPr>
              <a:buFont typeface="Arial" panose="020B0604020202020204" pitchFamily="34" charset="0"/>
            </a:pPr>
            <a:endParaRPr lang="nl-NL" dirty="0">
              <a:latin typeface="Arial"/>
              <a:cs typeface="Arial"/>
            </a:endParaRPr>
          </a:p>
          <a:p>
            <a:pPr>
              <a:buFont typeface="Arial" panose="020B0604020202020204" pitchFamily="34" charset="0"/>
            </a:pPr>
            <a:r>
              <a:rPr lang="nl-NL" dirty="0">
                <a:latin typeface="Arial"/>
                <a:cs typeface="Arial"/>
              </a:rPr>
              <a:t>Laat de leerlingen in tweetallen bespreken wat ze doen als iemand ze in vertrouwen een sexy foto stuurt.</a:t>
            </a:r>
          </a:p>
          <a:p>
            <a:pPr>
              <a:buFont typeface="Arial" panose="020B0604020202020204" pitchFamily="34" charset="0"/>
            </a:pPr>
            <a:r>
              <a:rPr lang="nl-NL" dirty="0">
                <a:latin typeface="Arial"/>
                <a:cs typeface="Arial"/>
              </a:rPr>
              <a:t>Vraag om een terugkoppeling (als de sfeer veilig is).</a:t>
            </a:r>
          </a:p>
          <a:p>
            <a:pPr>
              <a:buFont typeface="Arial" panose="020B0604020202020204" pitchFamily="34" charset="0"/>
            </a:pPr>
            <a:endParaRPr lang="nl-NL" dirty="0">
              <a:latin typeface="Arial"/>
              <a:cs typeface="Arial"/>
            </a:endParaRPr>
          </a:p>
          <a:p>
            <a:pPr>
              <a:buFont typeface="Arial" panose="020B0604020202020204" pitchFamily="34" charset="0"/>
            </a:pPr>
            <a:r>
              <a:rPr lang="nl-NL" dirty="0">
                <a:latin typeface="Arial"/>
                <a:cs typeface="Arial"/>
              </a:rPr>
              <a:t>Stuur op het antwoord dat het altijd goed is om de foto te verwijderen als het uit is, en niet met anderen te delen.</a:t>
            </a:r>
          </a:p>
          <a:p>
            <a:pPr>
              <a:buFont typeface="Arial" panose="020B0604020202020204" pitchFamily="34" charset="0"/>
            </a:pPr>
            <a:r>
              <a:rPr lang="nl-NL" dirty="0">
                <a:latin typeface="Arial"/>
                <a:cs typeface="Arial"/>
              </a:rPr>
              <a:t>Bescherm elkaar ook online.</a:t>
            </a:r>
          </a:p>
          <a:p>
            <a:pPr>
              <a:buFont typeface="Arial" panose="020B0604020202020204" pitchFamily="34" charset="0"/>
            </a:pPr>
            <a:endParaRPr lang="nl-NL" dirty="0">
              <a:latin typeface="Arial"/>
              <a:cs typeface="Arial"/>
            </a:endParaRPr>
          </a:p>
          <a:p>
            <a:pPr>
              <a:buFont typeface="Arial" panose="020B0604020202020204" pitchFamily="34" charset="0"/>
            </a:pPr>
            <a:endParaRPr lang="nl-NL" dirty="0">
              <a:latin typeface="Arial"/>
              <a:cs typeface="Arial"/>
            </a:endParaRPr>
          </a:p>
        </p:txBody>
      </p:sp>
      <p:sp>
        <p:nvSpPr>
          <p:cNvPr id="4" name="Tijdelijke aanduiding voor dianummer 3">
            <a:extLst>
              <a:ext uri="{FF2B5EF4-FFF2-40B4-BE49-F238E27FC236}">
                <a16:creationId xmlns:a16="http://schemas.microsoft.com/office/drawing/2014/main" id="{A9D575CD-42B6-EEC8-8FA2-62D678782AB1}"/>
              </a:ext>
            </a:extLst>
          </p:cNvPr>
          <p:cNvSpPr>
            <a:spLocks noGrp="1"/>
          </p:cNvSpPr>
          <p:nvPr>
            <p:ph type="sldNum" sz="quarter" idx="5"/>
          </p:nvPr>
        </p:nvSpPr>
        <p:spPr/>
        <p:txBody>
          <a:bodyPr/>
          <a:lstStyle/>
          <a:p>
            <a:fld id="{85FB7E2C-C4EC-6745-B5FF-DF20BB9D5187}" type="slidenum">
              <a:rPr lang="nl-NL" smtClean="0"/>
              <a:pPr/>
              <a:t>7</a:t>
            </a:fld>
            <a:endParaRPr lang="nl-NL"/>
          </a:p>
        </p:txBody>
      </p:sp>
    </p:spTree>
    <p:extLst>
      <p:ext uri="{BB962C8B-B14F-4D97-AF65-F5344CB8AC3E}">
        <p14:creationId xmlns:p14="http://schemas.microsoft.com/office/powerpoint/2010/main" val="4153149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C00519-BFC1-4CD3-358F-17DA49603B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04D9AC-3D4C-DE0E-2601-9D6DE01097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A9A3CD-E81B-6D1E-4EC0-F71109C3CFD5}"/>
              </a:ext>
            </a:extLst>
          </p:cNvPr>
          <p:cNvSpPr>
            <a:spLocks noGrp="1"/>
          </p:cNvSpPr>
          <p:nvPr>
            <p:ph type="body" idx="1"/>
          </p:nvPr>
        </p:nvSpPr>
        <p:spPr/>
        <p:txBody>
          <a:bodyPr/>
          <a:lstStyle/>
          <a:p>
            <a:r>
              <a:rPr lang="en-US" err="1">
                <a:latin typeface="Arial"/>
                <a:cs typeface="Arial"/>
              </a:rPr>
              <a:t>Vraag</a:t>
            </a:r>
            <a:r>
              <a:rPr lang="en-US">
                <a:latin typeface="Arial"/>
                <a:cs typeface="Arial"/>
              </a:rPr>
              <a:t> </a:t>
            </a:r>
            <a:r>
              <a:rPr lang="en-US" err="1">
                <a:latin typeface="Arial"/>
                <a:cs typeface="Arial"/>
              </a:rPr>
              <a:t>aan</a:t>
            </a:r>
            <a:r>
              <a:rPr lang="en-US">
                <a:latin typeface="Arial"/>
                <a:cs typeface="Arial"/>
              </a:rPr>
              <a:t> de </a:t>
            </a:r>
            <a:r>
              <a:rPr lang="en-US" err="1">
                <a:latin typeface="Arial"/>
                <a:cs typeface="Arial"/>
              </a:rPr>
              <a:t>leerlingen</a:t>
            </a:r>
            <a:r>
              <a:rPr lang="en-US">
                <a:latin typeface="Arial"/>
                <a:cs typeface="Arial"/>
              </a:rPr>
              <a:t> met </a:t>
            </a:r>
            <a:r>
              <a:rPr lang="en-US" err="1">
                <a:latin typeface="Arial"/>
                <a:cs typeface="Arial"/>
              </a:rPr>
              <a:t>hun</a:t>
            </a:r>
            <a:r>
              <a:rPr lang="en-US">
                <a:latin typeface="Arial"/>
                <a:cs typeface="Arial"/>
              </a:rPr>
              <a:t> </a:t>
            </a:r>
            <a:r>
              <a:rPr lang="en-US" err="1">
                <a:latin typeface="Arial"/>
                <a:cs typeface="Arial"/>
              </a:rPr>
              <a:t>stemkaartje</a:t>
            </a:r>
            <a:r>
              <a:rPr lang="en-US">
                <a:latin typeface="Arial"/>
                <a:cs typeface="Arial"/>
              </a:rPr>
              <a:t> (rood/</a:t>
            </a:r>
            <a:r>
              <a:rPr lang="en-US" err="1">
                <a:latin typeface="Arial"/>
                <a:cs typeface="Arial"/>
              </a:rPr>
              <a:t>groen</a:t>
            </a:r>
            <a:r>
              <a:rPr lang="en-US">
                <a:latin typeface="Arial"/>
                <a:cs typeface="Arial"/>
              </a:rPr>
              <a:t>) </a:t>
            </a:r>
            <a:r>
              <a:rPr lang="en-US" err="1">
                <a:latin typeface="Arial"/>
                <a:cs typeface="Arial"/>
              </a:rPr>
              <a:t>te</a:t>
            </a:r>
            <a:r>
              <a:rPr lang="en-US">
                <a:latin typeface="Arial"/>
                <a:cs typeface="Arial"/>
              </a:rPr>
              <a:t> </a:t>
            </a:r>
            <a:r>
              <a:rPr lang="en-US" err="1">
                <a:latin typeface="Arial"/>
                <a:cs typeface="Arial"/>
              </a:rPr>
              <a:t>kiezen</a:t>
            </a:r>
            <a:r>
              <a:rPr lang="en-US">
                <a:latin typeface="Arial"/>
                <a:cs typeface="Arial"/>
              </a:rPr>
              <a:t> of ze </a:t>
            </a:r>
            <a:r>
              <a:rPr lang="en-US" err="1">
                <a:latin typeface="Arial"/>
                <a:cs typeface="Arial"/>
              </a:rPr>
              <a:t>denken</a:t>
            </a:r>
            <a:r>
              <a:rPr lang="en-US">
                <a:latin typeface="Arial"/>
                <a:cs typeface="Arial"/>
              </a:rPr>
              <a:t> </a:t>
            </a:r>
            <a:r>
              <a:rPr lang="en-US" err="1">
                <a:latin typeface="Arial"/>
                <a:cs typeface="Arial"/>
              </a:rPr>
              <a:t>dat</a:t>
            </a:r>
            <a:r>
              <a:rPr lang="en-US">
                <a:latin typeface="Arial"/>
                <a:cs typeface="Arial"/>
              </a:rPr>
              <a:t> grooming </a:t>
            </a:r>
            <a:r>
              <a:rPr lang="en-US" err="1">
                <a:latin typeface="Arial"/>
                <a:cs typeface="Arial"/>
              </a:rPr>
              <a:t>digitaal</a:t>
            </a:r>
            <a:r>
              <a:rPr lang="en-US">
                <a:latin typeface="Arial"/>
                <a:cs typeface="Arial"/>
              </a:rPr>
              <a:t> </a:t>
            </a:r>
            <a:r>
              <a:rPr lang="en-US" err="1">
                <a:latin typeface="Arial"/>
                <a:cs typeface="Arial"/>
              </a:rPr>
              <a:t>kinderlokken</a:t>
            </a:r>
            <a:r>
              <a:rPr lang="en-US">
                <a:latin typeface="Arial"/>
                <a:cs typeface="Arial"/>
              </a:rPr>
              <a:t> is.</a:t>
            </a:r>
          </a:p>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5B099B2B-302A-4980-CF99-CDABBF1D6F33}"/>
              </a:ext>
            </a:extLst>
          </p:cNvPr>
          <p:cNvSpPr>
            <a:spLocks noGrp="1"/>
          </p:cNvSpPr>
          <p:nvPr>
            <p:ph type="sldNum" sz="quarter" idx="5"/>
          </p:nvPr>
        </p:nvSpPr>
        <p:spPr/>
        <p:txBody>
          <a:bodyPr/>
          <a:lstStyle/>
          <a:p>
            <a:fld id="{85FB7E2C-C4EC-6745-B5FF-DF20BB9D5187}" type="slidenum">
              <a:rPr lang="nl-NL" smtClean="0"/>
              <a:pPr/>
              <a:t>8</a:t>
            </a:fld>
            <a:endParaRPr lang="nl-NL"/>
          </a:p>
        </p:txBody>
      </p:sp>
    </p:spTree>
    <p:extLst>
      <p:ext uri="{BB962C8B-B14F-4D97-AF65-F5344CB8AC3E}">
        <p14:creationId xmlns:p14="http://schemas.microsoft.com/office/powerpoint/2010/main" val="1691152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611D8-7CFB-4A94-AF56-47FCFE5EB7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70A826-B99B-5092-6835-71F5C71416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D8CED9-17A6-DD28-38CA-91C468FAA2A9}"/>
              </a:ext>
            </a:extLst>
          </p:cNvPr>
          <p:cNvSpPr>
            <a:spLocks noGrp="1"/>
          </p:cNvSpPr>
          <p:nvPr>
            <p:ph type="body" idx="1"/>
          </p:nvPr>
        </p:nvSpPr>
        <p:spPr/>
        <p:txBody>
          <a:bodyPr/>
          <a:lstStyle/>
          <a:p>
            <a:r>
              <a:rPr lang="nl-NL" dirty="0">
                <a:latin typeface="Arial"/>
                <a:cs typeface="Arial"/>
              </a:rPr>
              <a:t>Waar! Dit gebeurt wanneer een volwassene online contact legt met een minderjarige om diegene te manipuleren voor seks of geld. (Kan dus ook om </a:t>
            </a:r>
            <a:r>
              <a:rPr lang="nl-NL" dirty="0" err="1">
                <a:latin typeface="Arial"/>
                <a:cs typeface="Arial"/>
              </a:rPr>
              <a:t>sextortion</a:t>
            </a:r>
            <a:r>
              <a:rPr lang="nl-NL" dirty="0">
                <a:latin typeface="Arial"/>
                <a:cs typeface="Arial"/>
              </a:rPr>
              <a:t> gaan)</a:t>
            </a:r>
            <a:endParaRPr lang="en-US" dirty="0">
              <a:cs typeface="Arial" panose="020B0604020202020204" pitchFamily="34" charset="0"/>
            </a:endParaRPr>
          </a:p>
          <a:p>
            <a:endParaRPr lang="en-US" dirty="0">
              <a:latin typeface="Arial"/>
              <a:cs typeface="Arial"/>
            </a:endParaRPr>
          </a:p>
          <a:p>
            <a:r>
              <a:rPr lang="en-US" dirty="0">
                <a:latin typeface="Arial"/>
                <a:cs typeface="Arial"/>
              </a:rPr>
              <a:t>Online grooming Dit </a:t>
            </a:r>
            <a:r>
              <a:rPr lang="en-US" dirty="0" err="1">
                <a:latin typeface="Arial"/>
                <a:cs typeface="Arial"/>
              </a:rPr>
              <a:t>gebeurt</a:t>
            </a:r>
            <a:r>
              <a:rPr lang="en-US" dirty="0">
                <a:latin typeface="Arial"/>
                <a:cs typeface="Arial"/>
              </a:rPr>
              <a:t> </a:t>
            </a:r>
            <a:r>
              <a:rPr lang="en-US" dirty="0" err="1">
                <a:latin typeface="Arial"/>
                <a:cs typeface="Arial"/>
              </a:rPr>
              <a:t>wanneer</a:t>
            </a:r>
            <a:r>
              <a:rPr lang="en-US" dirty="0">
                <a:latin typeface="Arial"/>
                <a:cs typeface="Arial"/>
              </a:rPr>
              <a:t> (</a:t>
            </a:r>
            <a:r>
              <a:rPr lang="en-US" dirty="0" err="1">
                <a:latin typeface="Arial"/>
                <a:cs typeface="Arial"/>
              </a:rPr>
              <a:t>meestal</a:t>
            </a:r>
            <a:r>
              <a:rPr lang="en-US" dirty="0">
                <a:latin typeface="Arial"/>
                <a:cs typeface="Arial"/>
              </a:rPr>
              <a:t>) </a:t>
            </a:r>
            <a:r>
              <a:rPr lang="en-US" dirty="0" err="1">
                <a:latin typeface="Arial"/>
                <a:cs typeface="Arial"/>
              </a:rPr>
              <a:t>een</a:t>
            </a:r>
            <a:r>
              <a:rPr lang="en-US" dirty="0">
                <a:latin typeface="Arial"/>
                <a:cs typeface="Arial"/>
              </a:rPr>
              <a:t> </a:t>
            </a:r>
            <a:r>
              <a:rPr lang="en-US" dirty="0" err="1">
                <a:latin typeface="Arial"/>
                <a:cs typeface="Arial"/>
              </a:rPr>
              <a:t>volwassene</a:t>
            </a:r>
            <a:r>
              <a:rPr lang="en-US" dirty="0">
                <a:latin typeface="Arial"/>
                <a:cs typeface="Arial"/>
              </a:rPr>
              <a:t> online contact </a:t>
            </a:r>
            <a:r>
              <a:rPr lang="en-US" dirty="0" err="1">
                <a:latin typeface="Arial"/>
                <a:cs typeface="Arial"/>
              </a:rPr>
              <a:t>legt</a:t>
            </a:r>
            <a:r>
              <a:rPr lang="en-US" dirty="0">
                <a:latin typeface="Arial"/>
                <a:cs typeface="Arial"/>
              </a:rPr>
              <a:t> met </a:t>
            </a:r>
            <a:r>
              <a:rPr lang="en-US" dirty="0" err="1">
                <a:latin typeface="Arial"/>
                <a:cs typeface="Arial"/>
              </a:rPr>
              <a:t>een</a:t>
            </a:r>
            <a:r>
              <a:rPr lang="en-US" dirty="0">
                <a:latin typeface="Arial"/>
                <a:cs typeface="Arial"/>
              </a:rPr>
              <a:t> </a:t>
            </a:r>
            <a:r>
              <a:rPr lang="en-US" dirty="0" err="1">
                <a:latin typeface="Arial"/>
                <a:cs typeface="Arial"/>
              </a:rPr>
              <a:t>minderjarige</a:t>
            </a:r>
            <a:r>
              <a:rPr lang="en-US" dirty="0">
                <a:latin typeface="Arial"/>
                <a:cs typeface="Arial"/>
              </a:rPr>
              <a:t> om </a:t>
            </a:r>
            <a:r>
              <a:rPr lang="en-US" dirty="0" err="1">
                <a:latin typeface="Arial"/>
                <a:cs typeface="Arial"/>
              </a:rPr>
              <a:t>diegene</a:t>
            </a:r>
            <a:r>
              <a:rPr lang="en-US" dirty="0">
                <a:latin typeface="Arial"/>
                <a:cs typeface="Arial"/>
              </a:rPr>
              <a:t> te </a:t>
            </a:r>
            <a:r>
              <a:rPr lang="en-US" dirty="0" err="1">
                <a:latin typeface="Arial"/>
                <a:cs typeface="Arial"/>
              </a:rPr>
              <a:t>manipuleren</a:t>
            </a:r>
            <a:r>
              <a:rPr lang="en-US" dirty="0">
                <a:latin typeface="Arial"/>
                <a:cs typeface="Arial"/>
              </a:rPr>
              <a:t> </a:t>
            </a:r>
            <a:r>
              <a:rPr lang="en-US" dirty="0" err="1">
                <a:latin typeface="Arial"/>
                <a:cs typeface="Arial"/>
              </a:rPr>
              <a:t>voor</a:t>
            </a:r>
            <a:r>
              <a:rPr lang="en-US" dirty="0">
                <a:latin typeface="Arial"/>
                <a:cs typeface="Arial"/>
              </a:rPr>
              <a:t> </a:t>
            </a:r>
            <a:r>
              <a:rPr lang="en-US" dirty="0" err="1">
                <a:latin typeface="Arial"/>
                <a:cs typeface="Arial"/>
              </a:rPr>
              <a:t>seks</a:t>
            </a:r>
            <a:r>
              <a:rPr lang="en-US" dirty="0">
                <a:latin typeface="Arial"/>
                <a:cs typeface="Arial"/>
              </a:rPr>
              <a:t> of geld. Dit </a:t>
            </a:r>
            <a:r>
              <a:rPr lang="en-US" dirty="0" err="1">
                <a:latin typeface="Arial"/>
                <a:cs typeface="Arial"/>
              </a:rPr>
              <a:t>klinkt</a:t>
            </a:r>
            <a:r>
              <a:rPr lang="en-US" dirty="0">
                <a:latin typeface="Arial"/>
                <a:cs typeface="Arial"/>
              </a:rPr>
              <a:t> </a:t>
            </a:r>
            <a:r>
              <a:rPr lang="en-US" dirty="0" err="1">
                <a:latin typeface="Arial"/>
                <a:cs typeface="Arial"/>
              </a:rPr>
              <a:t>alsof</a:t>
            </a:r>
            <a:r>
              <a:rPr lang="en-US" dirty="0">
                <a:latin typeface="Arial"/>
                <a:cs typeface="Arial"/>
              </a:rPr>
              <a:t> het </a:t>
            </a:r>
            <a:r>
              <a:rPr lang="en-US" dirty="0" err="1">
                <a:latin typeface="Arial"/>
                <a:cs typeface="Arial"/>
              </a:rPr>
              <a:t>oudere</a:t>
            </a:r>
            <a:r>
              <a:rPr lang="en-US" dirty="0">
                <a:latin typeface="Arial"/>
                <a:cs typeface="Arial"/>
              </a:rPr>
              <a:t> </a:t>
            </a:r>
            <a:r>
              <a:rPr lang="en-US" dirty="0" err="1">
                <a:latin typeface="Arial"/>
                <a:cs typeface="Arial"/>
              </a:rPr>
              <a:t>mensen</a:t>
            </a:r>
            <a:r>
              <a:rPr lang="en-US" dirty="0">
                <a:latin typeface="Arial"/>
                <a:cs typeface="Arial"/>
              </a:rPr>
              <a:t> </a:t>
            </a:r>
            <a:r>
              <a:rPr lang="en-US" dirty="0" err="1">
                <a:latin typeface="Arial"/>
                <a:cs typeface="Arial"/>
              </a:rPr>
              <a:t>zijn</a:t>
            </a:r>
            <a:r>
              <a:rPr lang="en-US" dirty="0">
                <a:latin typeface="Arial"/>
                <a:cs typeface="Arial"/>
              </a:rPr>
              <a:t>, maar het </a:t>
            </a:r>
            <a:r>
              <a:rPr lang="en-US" dirty="0" err="1">
                <a:latin typeface="Arial"/>
                <a:cs typeface="Arial"/>
              </a:rPr>
              <a:t>kan</a:t>
            </a:r>
            <a:r>
              <a:rPr lang="en-US" dirty="0">
                <a:latin typeface="Arial"/>
                <a:cs typeface="Arial"/>
              </a:rPr>
              <a:t> </a:t>
            </a:r>
            <a:r>
              <a:rPr lang="en-US" dirty="0" err="1">
                <a:latin typeface="Arial"/>
                <a:cs typeface="Arial"/>
              </a:rPr>
              <a:t>ook</a:t>
            </a:r>
            <a:r>
              <a:rPr lang="en-US" dirty="0">
                <a:latin typeface="Arial"/>
                <a:cs typeface="Arial"/>
              </a:rPr>
              <a:t> </a:t>
            </a:r>
            <a:r>
              <a:rPr lang="en-US" dirty="0" err="1">
                <a:latin typeface="Arial"/>
                <a:cs typeface="Arial"/>
              </a:rPr>
              <a:t>iemand</a:t>
            </a:r>
            <a:r>
              <a:rPr lang="en-US" dirty="0">
                <a:latin typeface="Arial"/>
                <a:cs typeface="Arial"/>
              </a:rPr>
              <a:t> </a:t>
            </a:r>
            <a:r>
              <a:rPr lang="en-US" dirty="0" err="1">
                <a:latin typeface="Arial"/>
                <a:cs typeface="Arial"/>
              </a:rPr>
              <a:t>zijn</a:t>
            </a:r>
            <a:r>
              <a:rPr lang="en-US" dirty="0">
                <a:latin typeface="Arial"/>
                <a:cs typeface="Arial"/>
              </a:rPr>
              <a:t> die maar </a:t>
            </a:r>
            <a:r>
              <a:rPr lang="en-US" dirty="0" err="1">
                <a:latin typeface="Arial"/>
                <a:cs typeface="Arial"/>
              </a:rPr>
              <a:t>een</a:t>
            </a:r>
            <a:r>
              <a:rPr lang="en-US" dirty="0">
                <a:latin typeface="Arial"/>
                <a:cs typeface="Arial"/>
              </a:rPr>
              <a:t> </a:t>
            </a:r>
            <a:r>
              <a:rPr lang="en-US" dirty="0" err="1">
                <a:latin typeface="Arial"/>
                <a:cs typeface="Arial"/>
              </a:rPr>
              <a:t>paar</a:t>
            </a:r>
            <a:r>
              <a:rPr lang="en-US" dirty="0">
                <a:latin typeface="Arial"/>
                <a:cs typeface="Arial"/>
              </a:rPr>
              <a:t> </a:t>
            </a:r>
            <a:r>
              <a:rPr lang="en-US" dirty="0" err="1">
                <a:latin typeface="Arial"/>
                <a:cs typeface="Arial"/>
              </a:rPr>
              <a:t>jaar</a:t>
            </a:r>
            <a:r>
              <a:rPr lang="en-US" dirty="0">
                <a:latin typeface="Arial"/>
                <a:cs typeface="Arial"/>
              </a:rPr>
              <a:t> </a:t>
            </a:r>
            <a:r>
              <a:rPr lang="en-US" dirty="0" err="1">
                <a:latin typeface="Arial"/>
                <a:cs typeface="Arial"/>
              </a:rPr>
              <a:t>ouder</a:t>
            </a:r>
            <a:r>
              <a:rPr lang="en-US" dirty="0">
                <a:latin typeface="Arial"/>
                <a:cs typeface="Arial"/>
              </a:rPr>
              <a:t> is dan </a:t>
            </a:r>
            <a:r>
              <a:rPr lang="en-US" dirty="0" err="1">
                <a:latin typeface="Arial"/>
                <a:cs typeface="Arial"/>
              </a:rPr>
              <a:t>jij</a:t>
            </a:r>
            <a:r>
              <a:rPr lang="en-US" dirty="0">
                <a:latin typeface="Arial"/>
                <a:cs typeface="Arial"/>
              </a:rPr>
              <a:t> bent en met je </a:t>
            </a:r>
            <a:r>
              <a:rPr lang="en-US" dirty="0" err="1">
                <a:latin typeface="Arial"/>
                <a:cs typeface="Arial"/>
              </a:rPr>
              <a:t>gaat</a:t>
            </a:r>
            <a:r>
              <a:rPr lang="en-US" dirty="0">
                <a:latin typeface="Arial"/>
                <a:cs typeface="Arial"/>
              </a:rPr>
              <a:t> </a:t>
            </a:r>
            <a:r>
              <a:rPr lang="en-US" dirty="0" err="1">
                <a:latin typeface="Arial"/>
                <a:cs typeface="Arial"/>
              </a:rPr>
              <a:t>flirten</a:t>
            </a:r>
            <a:r>
              <a:rPr lang="en-US" dirty="0">
                <a:latin typeface="Arial"/>
                <a:cs typeface="Arial"/>
              </a:rPr>
              <a:t> (</a:t>
            </a:r>
            <a:r>
              <a:rPr lang="en-US" dirty="0" err="1">
                <a:latin typeface="Arial"/>
                <a:cs typeface="Arial"/>
              </a:rPr>
              <a:t>loverboys</a:t>
            </a:r>
            <a:r>
              <a:rPr lang="en-US" dirty="0">
                <a:latin typeface="Arial"/>
                <a:cs typeface="Arial"/>
              </a:rPr>
              <a:t>).</a:t>
            </a:r>
          </a:p>
          <a:p>
            <a:endParaRPr lang="en-US" dirty="0">
              <a:solidFill>
                <a:srgbClr val="444444"/>
              </a:solidFill>
              <a:latin typeface="Arial"/>
              <a:cs typeface="Arial"/>
            </a:endParaRPr>
          </a:p>
          <a:p>
            <a:r>
              <a:rPr lang="en-US" dirty="0">
                <a:latin typeface="Arial"/>
                <a:cs typeface="Arial"/>
              </a:rPr>
              <a:t>Het is </a:t>
            </a:r>
            <a:r>
              <a:rPr lang="en-US" dirty="0" err="1">
                <a:latin typeface="Arial"/>
                <a:cs typeface="Arial"/>
              </a:rPr>
              <a:t>belangrijk</a:t>
            </a:r>
            <a:r>
              <a:rPr lang="en-US" dirty="0">
                <a:latin typeface="Arial"/>
                <a:cs typeface="Arial"/>
              </a:rPr>
              <a:t> </a:t>
            </a:r>
            <a:r>
              <a:rPr lang="en-US" dirty="0" err="1">
                <a:latin typeface="Arial"/>
                <a:cs typeface="Arial"/>
              </a:rPr>
              <a:t>hierop</a:t>
            </a:r>
            <a:r>
              <a:rPr lang="en-US" dirty="0">
                <a:latin typeface="Arial"/>
                <a:cs typeface="Arial"/>
              </a:rPr>
              <a:t> te </a:t>
            </a:r>
            <a:r>
              <a:rPr lang="en-US" dirty="0" err="1">
                <a:latin typeface="Arial"/>
                <a:cs typeface="Arial"/>
              </a:rPr>
              <a:t>letten</a:t>
            </a:r>
            <a:r>
              <a:rPr lang="en-US" dirty="0">
                <a:latin typeface="Arial"/>
                <a:cs typeface="Arial"/>
              </a:rPr>
              <a:t> </a:t>
            </a:r>
            <a:r>
              <a:rPr lang="en-US" dirty="0" err="1">
                <a:latin typeface="Arial"/>
                <a:cs typeface="Arial"/>
              </a:rPr>
              <a:t>als</a:t>
            </a:r>
            <a:r>
              <a:rPr lang="en-US" dirty="0">
                <a:latin typeface="Arial"/>
                <a:cs typeface="Arial"/>
              </a:rPr>
              <a:t> je online bent, </a:t>
            </a:r>
            <a:r>
              <a:rPr lang="en-US" dirty="0" err="1">
                <a:latin typeface="Arial"/>
                <a:cs typeface="Arial"/>
              </a:rPr>
              <a:t>bijvoorbeeld</a:t>
            </a:r>
            <a:r>
              <a:rPr lang="en-US" dirty="0">
                <a:latin typeface="Arial"/>
                <a:cs typeface="Arial"/>
              </a:rPr>
              <a:t> op </a:t>
            </a:r>
            <a:r>
              <a:rPr lang="en-US" dirty="0" err="1">
                <a:latin typeface="Arial"/>
                <a:cs typeface="Arial"/>
              </a:rPr>
              <a:t>chatplatforms</a:t>
            </a:r>
            <a:r>
              <a:rPr lang="en-US" dirty="0">
                <a:latin typeface="Arial"/>
                <a:cs typeface="Arial"/>
              </a:rPr>
              <a:t> </a:t>
            </a:r>
            <a:r>
              <a:rPr lang="en-US" dirty="0" err="1">
                <a:latin typeface="Arial"/>
                <a:cs typeface="Arial"/>
              </a:rPr>
              <a:t>waarbij</a:t>
            </a:r>
            <a:r>
              <a:rPr lang="en-US" dirty="0">
                <a:latin typeface="Arial"/>
                <a:cs typeface="Arial"/>
              </a:rPr>
              <a:t> je chat met </a:t>
            </a:r>
            <a:r>
              <a:rPr lang="en-US" dirty="0" err="1">
                <a:latin typeface="Arial"/>
                <a:cs typeface="Arial"/>
              </a:rPr>
              <a:t>mensen</a:t>
            </a:r>
            <a:r>
              <a:rPr lang="en-US" dirty="0">
                <a:latin typeface="Arial"/>
                <a:cs typeface="Arial"/>
              </a:rPr>
              <a:t> die je niet </a:t>
            </a:r>
            <a:r>
              <a:rPr lang="en-US" dirty="0" err="1">
                <a:latin typeface="Arial"/>
                <a:cs typeface="Arial"/>
              </a:rPr>
              <a:t>kent</a:t>
            </a:r>
            <a:r>
              <a:rPr lang="en-US" dirty="0">
                <a:latin typeface="Arial"/>
                <a:cs typeface="Arial"/>
              </a:rPr>
              <a:t>. Dit </a:t>
            </a:r>
            <a:r>
              <a:rPr lang="en-US" dirty="0" err="1">
                <a:latin typeface="Arial"/>
                <a:cs typeface="Arial"/>
              </a:rPr>
              <a:t>kan</a:t>
            </a:r>
            <a:r>
              <a:rPr lang="en-US" dirty="0">
                <a:latin typeface="Arial"/>
                <a:cs typeface="Arial"/>
              </a:rPr>
              <a:t> </a:t>
            </a:r>
            <a:r>
              <a:rPr lang="en-US" dirty="0" err="1">
                <a:latin typeface="Arial"/>
                <a:cs typeface="Arial"/>
              </a:rPr>
              <a:t>natuurlijk</a:t>
            </a:r>
            <a:r>
              <a:rPr lang="en-US" dirty="0">
                <a:latin typeface="Arial"/>
                <a:cs typeface="Arial"/>
              </a:rPr>
              <a:t> super </a:t>
            </a:r>
            <a:r>
              <a:rPr lang="en-US" dirty="0" err="1">
                <a:latin typeface="Arial"/>
                <a:cs typeface="Arial"/>
              </a:rPr>
              <a:t>leuk</a:t>
            </a:r>
            <a:r>
              <a:rPr lang="en-US" dirty="0">
                <a:latin typeface="Arial"/>
                <a:cs typeface="Arial"/>
              </a:rPr>
              <a:t> </a:t>
            </a:r>
            <a:r>
              <a:rPr lang="en-US" dirty="0" err="1">
                <a:latin typeface="Arial"/>
                <a:cs typeface="Arial"/>
              </a:rPr>
              <a:t>zijn</a:t>
            </a:r>
            <a:r>
              <a:rPr lang="en-US" dirty="0">
                <a:latin typeface="Arial"/>
                <a:cs typeface="Arial"/>
              </a:rPr>
              <a:t>, maar het is </a:t>
            </a:r>
            <a:r>
              <a:rPr lang="en-US" dirty="0" err="1">
                <a:latin typeface="Arial"/>
                <a:cs typeface="Arial"/>
              </a:rPr>
              <a:t>goed</a:t>
            </a:r>
            <a:r>
              <a:rPr lang="en-US" dirty="0">
                <a:latin typeface="Arial"/>
                <a:cs typeface="Arial"/>
              </a:rPr>
              <a:t> om </a:t>
            </a:r>
            <a:r>
              <a:rPr lang="en-US" dirty="0" err="1">
                <a:latin typeface="Arial"/>
                <a:cs typeface="Arial"/>
              </a:rPr>
              <a:t>jezelf</a:t>
            </a:r>
            <a:r>
              <a:rPr lang="en-US" dirty="0">
                <a:latin typeface="Arial"/>
                <a:cs typeface="Arial"/>
              </a:rPr>
              <a:t> </a:t>
            </a:r>
            <a:r>
              <a:rPr lang="en-US" dirty="0" err="1">
                <a:latin typeface="Arial"/>
                <a:cs typeface="Arial"/>
              </a:rPr>
              <a:t>altijd</a:t>
            </a:r>
            <a:r>
              <a:rPr lang="en-US" dirty="0">
                <a:latin typeface="Arial"/>
                <a:cs typeface="Arial"/>
              </a:rPr>
              <a:t> </a:t>
            </a:r>
            <a:r>
              <a:rPr lang="en-US" dirty="0" err="1">
                <a:latin typeface="Arial"/>
                <a:cs typeface="Arial"/>
              </a:rPr>
              <a:t>af</a:t>
            </a:r>
            <a:r>
              <a:rPr lang="en-US" dirty="0">
                <a:latin typeface="Arial"/>
                <a:cs typeface="Arial"/>
              </a:rPr>
              <a:t> te </a:t>
            </a:r>
            <a:r>
              <a:rPr lang="en-US" dirty="0" err="1">
                <a:latin typeface="Arial"/>
                <a:cs typeface="Arial"/>
              </a:rPr>
              <a:t>vragen</a:t>
            </a:r>
            <a:r>
              <a:rPr lang="en-US" dirty="0">
                <a:latin typeface="Arial"/>
                <a:cs typeface="Arial"/>
              </a:rPr>
              <a:t>: hoe </a:t>
            </a:r>
            <a:r>
              <a:rPr lang="en-US" dirty="0" err="1">
                <a:latin typeface="Arial"/>
                <a:cs typeface="Arial"/>
              </a:rPr>
              <a:t>weet</a:t>
            </a:r>
            <a:r>
              <a:rPr lang="en-US" dirty="0">
                <a:latin typeface="Arial"/>
                <a:cs typeface="Arial"/>
              </a:rPr>
              <a:t> </a:t>
            </a:r>
            <a:r>
              <a:rPr lang="en-US" dirty="0" err="1">
                <a:latin typeface="Arial"/>
                <a:cs typeface="Arial"/>
              </a:rPr>
              <a:t>ik</a:t>
            </a:r>
            <a:r>
              <a:rPr lang="en-US" dirty="0">
                <a:latin typeface="Arial"/>
                <a:cs typeface="Arial"/>
              </a:rPr>
              <a:t> </a:t>
            </a:r>
            <a:r>
              <a:rPr lang="en-US" dirty="0" err="1">
                <a:latin typeface="Arial"/>
                <a:cs typeface="Arial"/>
              </a:rPr>
              <a:t>wie</a:t>
            </a:r>
            <a:r>
              <a:rPr lang="en-US" dirty="0">
                <a:latin typeface="Arial"/>
                <a:cs typeface="Arial"/>
              </a:rPr>
              <a:t> de </a:t>
            </a:r>
            <a:r>
              <a:rPr lang="en-US" dirty="0" err="1">
                <a:latin typeface="Arial"/>
                <a:cs typeface="Arial"/>
              </a:rPr>
              <a:t>andere</a:t>
            </a:r>
            <a:r>
              <a:rPr lang="en-US" dirty="0">
                <a:latin typeface="Arial"/>
                <a:cs typeface="Arial"/>
              </a:rPr>
              <a:t> </a:t>
            </a:r>
            <a:r>
              <a:rPr lang="en-US" dirty="0" err="1">
                <a:latin typeface="Arial"/>
                <a:cs typeface="Arial"/>
              </a:rPr>
              <a:t>persoon</a:t>
            </a:r>
            <a:r>
              <a:rPr lang="en-US" dirty="0">
                <a:latin typeface="Arial"/>
                <a:cs typeface="Arial"/>
              </a:rPr>
              <a:t> is? En </a:t>
            </a:r>
            <a:r>
              <a:rPr lang="en-US" dirty="0" err="1">
                <a:latin typeface="Arial"/>
                <a:cs typeface="Arial"/>
              </a:rPr>
              <a:t>stuur</a:t>
            </a:r>
            <a:r>
              <a:rPr lang="en-US" dirty="0">
                <a:latin typeface="Arial"/>
                <a:cs typeface="Arial"/>
              </a:rPr>
              <a:t> nooit </a:t>
            </a:r>
            <a:r>
              <a:rPr lang="en-US" dirty="0" err="1">
                <a:latin typeface="Arial"/>
                <a:cs typeface="Arial"/>
              </a:rPr>
              <a:t>zomaar</a:t>
            </a:r>
            <a:r>
              <a:rPr lang="en-US" dirty="0">
                <a:latin typeface="Arial"/>
                <a:cs typeface="Arial"/>
              </a:rPr>
              <a:t> </a:t>
            </a:r>
            <a:r>
              <a:rPr lang="en-US" dirty="0" err="1">
                <a:latin typeface="Arial"/>
                <a:cs typeface="Arial"/>
              </a:rPr>
              <a:t>foto’s</a:t>
            </a:r>
            <a:r>
              <a:rPr lang="en-US" dirty="0">
                <a:latin typeface="Arial"/>
                <a:cs typeface="Arial"/>
              </a:rPr>
              <a:t> of video’s door </a:t>
            </a:r>
            <a:r>
              <a:rPr lang="en-US" dirty="0" err="1">
                <a:latin typeface="Arial"/>
                <a:cs typeface="Arial"/>
              </a:rPr>
              <a:t>als</a:t>
            </a:r>
            <a:r>
              <a:rPr lang="en-US" dirty="0">
                <a:latin typeface="Arial"/>
                <a:cs typeface="Arial"/>
              </a:rPr>
              <a:t> </a:t>
            </a:r>
            <a:r>
              <a:rPr lang="en-US" dirty="0" err="1">
                <a:latin typeface="Arial"/>
                <a:cs typeface="Arial"/>
              </a:rPr>
              <a:t>iemand</a:t>
            </a:r>
            <a:r>
              <a:rPr lang="en-US" dirty="0">
                <a:latin typeface="Arial"/>
                <a:cs typeface="Arial"/>
              </a:rPr>
              <a:t> die je niet </a:t>
            </a:r>
            <a:r>
              <a:rPr lang="en-US" dirty="0" err="1">
                <a:latin typeface="Arial"/>
                <a:cs typeface="Arial"/>
              </a:rPr>
              <a:t>kent</a:t>
            </a:r>
            <a:r>
              <a:rPr lang="en-US" dirty="0">
                <a:latin typeface="Arial"/>
                <a:cs typeface="Arial"/>
              </a:rPr>
              <a:t> </a:t>
            </a:r>
            <a:r>
              <a:rPr lang="en-US" dirty="0" err="1">
                <a:latin typeface="Arial"/>
                <a:cs typeface="Arial"/>
              </a:rPr>
              <a:t>daarom</a:t>
            </a:r>
            <a:r>
              <a:rPr lang="en-US" dirty="0">
                <a:latin typeface="Arial"/>
                <a:cs typeface="Arial"/>
              </a:rPr>
              <a:t> </a:t>
            </a:r>
            <a:r>
              <a:rPr lang="en-US" dirty="0" err="1">
                <a:latin typeface="Arial"/>
                <a:cs typeface="Arial"/>
              </a:rPr>
              <a:t>vraagt</a:t>
            </a:r>
            <a:r>
              <a:rPr lang="en-US" dirty="0">
                <a:latin typeface="Arial"/>
                <a:cs typeface="Arial"/>
              </a:rPr>
              <a:t>!</a:t>
            </a:r>
          </a:p>
        </p:txBody>
      </p:sp>
      <p:sp>
        <p:nvSpPr>
          <p:cNvPr id="4" name="Slide Number Placeholder 3">
            <a:extLst>
              <a:ext uri="{FF2B5EF4-FFF2-40B4-BE49-F238E27FC236}">
                <a16:creationId xmlns:a16="http://schemas.microsoft.com/office/drawing/2014/main" id="{D6A7882B-6789-844B-A64F-08206B9DB82A}"/>
              </a:ext>
            </a:extLst>
          </p:cNvPr>
          <p:cNvSpPr>
            <a:spLocks noGrp="1"/>
          </p:cNvSpPr>
          <p:nvPr>
            <p:ph type="sldNum" sz="quarter" idx="5"/>
          </p:nvPr>
        </p:nvSpPr>
        <p:spPr/>
        <p:txBody>
          <a:bodyPr/>
          <a:lstStyle/>
          <a:p>
            <a:fld id="{85FB7E2C-C4EC-6745-B5FF-DF20BB9D5187}" type="slidenum">
              <a:rPr lang="nl-NL" smtClean="0"/>
              <a:pPr/>
              <a:t>9</a:t>
            </a:fld>
            <a:endParaRPr lang="nl-NL"/>
          </a:p>
        </p:txBody>
      </p:sp>
    </p:spTree>
    <p:extLst>
      <p:ext uri="{BB962C8B-B14F-4D97-AF65-F5344CB8AC3E}">
        <p14:creationId xmlns:p14="http://schemas.microsoft.com/office/powerpoint/2010/main" val="4091185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10E797-6719-5509-E4D8-2660E3A56D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67789E-FA6F-C426-F6C6-DB68D64912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43B4C5-E690-822E-808A-A617629BD330}"/>
              </a:ext>
            </a:extLst>
          </p:cNvPr>
          <p:cNvSpPr>
            <a:spLocks noGrp="1"/>
          </p:cNvSpPr>
          <p:nvPr>
            <p:ph type="body" idx="1"/>
          </p:nvPr>
        </p:nvSpPr>
        <p:spPr/>
        <p:txBody>
          <a:bodyPr/>
          <a:lstStyle/>
          <a:p>
            <a:r>
              <a:rPr lang="en-US" dirty="0" err="1">
                <a:latin typeface="Arial"/>
                <a:cs typeface="Arial"/>
              </a:rPr>
              <a:t>Wanneer</a:t>
            </a:r>
            <a:r>
              <a:rPr lang="en-US" dirty="0">
                <a:latin typeface="Arial"/>
                <a:cs typeface="Arial"/>
              </a:rPr>
              <a:t> je </a:t>
            </a:r>
            <a:r>
              <a:rPr lang="en-US" dirty="0" err="1">
                <a:latin typeface="Arial"/>
                <a:cs typeface="Arial"/>
              </a:rPr>
              <a:t>mensen</a:t>
            </a:r>
            <a:r>
              <a:rPr lang="en-US" dirty="0">
                <a:latin typeface="Arial"/>
                <a:cs typeface="Arial"/>
              </a:rPr>
              <a:t> </a:t>
            </a:r>
            <a:r>
              <a:rPr lang="en-US" dirty="0" err="1">
                <a:latin typeface="Arial"/>
                <a:cs typeface="Arial"/>
              </a:rPr>
              <a:t>afperst</a:t>
            </a:r>
            <a:r>
              <a:rPr lang="en-US" dirty="0">
                <a:latin typeface="Arial"/>
                <a:cs typeface="Arial"/>
              </a:rPr>
              <a:t> door </a:t>
            </a:r>
            <a:r>
              <a:rPr lang="en-US" dirty="0" err="1">
                <a:latin typeface="Arial"/>
                <a:cs typeface="Arial"/>
              </a:rPr>
              <a:t>seksueel</a:t>
            </a:r>
            <a:r>
              <a:rPr lang="en-US" dirty="0">
                <a:latin typeface="Arial"/>
                <a:cs typeface="Arial"/>
              </a:rPr>
              <a:t> </a:t>
            </a:r>
            <a:r>
              <a:rPr lang="en-US" dirty="0" err="1">
                <a:latin typeface="Arial"/>
                <a:cs typeface="Arial"/>
              </a:rPr>
              <a:t>getinte</a:t>
            </a:r>
            <a:r>
              <a:rPr lang="en-US" dirty="0">
                <a:latin typeface="Arial"/>
                <a:cs typeface="Arial"/>
              </a:rPr>
              <a:t> </a:t>
            </a:r>
            <a:r>
              <a:rPr lang="en-US" dirty="0" err="1">
                <a:latin typeface="Arial"/>
                <a:cs typeface="Arial"/>
              </a:rPr>
              <a:t>filmpjes</a:t>
            </a:r>
            <a:r>
              <a:rPr lang="en-US" dirty="0">
                <a:latin typeface="Arial"/>
                <a:cs typeface="Arial"/>
              </a:rPr>
              <a:t>/</a:t>
            </a:r>
            <a:r>
              <a:rPr lang="en-US" dirty="0" err="1">
                <a:latin typeface="Arial"/>
                <a:cs typeface="Arial"/>
              </a:rPr>
              <a:t>foto's</a:t>
            </a:r>
            <a:r>
              <a:rPr lang="en-US" dirty="0">
                <a:latin typeface="Arial"/>
                <a:cs typeface="Arial"/>
              </a:rPr>
              <a:t>, is er </a:t>
            </a:r>
            <a:r>
              <a:rPr lang="en-US" dirty="0" err="1">
                <a:latin typeface="Arial"/>
                <a:cs typeface="Arial"/>
              </a:rPr>
              <a:t>geen</a:t>
            </a:r>
            <a:r>
              <a:rPr lang="en-US" dirty="0">
                <a:latin typeface="Arial"/>
                <a:cs typeface="Arial"/>
              </a:rPr>
              <a:t> </a:t>
            </a:r>
            <a:r>
              <a:rPr lang="en-US" dirty="0" err="1">
                <a:latin typeface="Arial"/>
                <a:cs typeface="Arial"/>
              </a:rPr>
              <a:t>mogelijkheid</a:t>
            </a:r>
            <a:r>
              <a:rPr lang="en-US" dirty="0">
                <a:latin typeface="Arial"/>
                <a:cs typeface="Arial"/>
              </a:rPr>
              <a:t> </a:t>
            </a:r>
            <a:r>
              <a:rPr lang="en-US" dirty="0" err="1">
                <a:latin typeface="Arial"/>
                <a:cs typeface="Arial"/>
              </a:rPr>
              <a:t>meer</a:t>
            </a:r>
            <a:r>
              <a:rPr lang="en-US" dirty="0">
                <a:latin typeface="Arial"/>
                <a:cs typeface="Arial"/>
              </a:rPr>
              <a:t> om </a:t>
            </a:r>
            <a:r>
              <a:rPr lang="en-US" dirty="0" err="1">
                <a:latin typeface="Arial"/>
                <a:cs typeface="Arial"/>
              </a:rPr>
              <a:t>naar</a:t>
            </a:r>
            <a:r>
              <a:rPr lang="en-US" dirty="0">
                <a:latin typeface="Arial"/>
                <a:cs typeface="Arial"/>
              </a:rPr>
              <a:t> Halt te </a:t>
            </a:r>
            <a:r>
              <a:rPr lang="en-US" dirty="0" err="1">
                <a:latin typeface="Arial"/>
                <a:cs typeface="Arial"/>
              </a:rPr>
              <a:t>gaan</a:t>
            </a:r>
            <a:r>
              <a:rPr lang="en-US" dirty="0">
                <a:latin typeface="Arial"/>
                <a:cs typeface="Arial"/>
              </a:rPr>
              <a:t>. Dit is </a:t>
            </a:r>
            <a:r>
              <a:rPr lang="en-US" dirty="0" err="1">
                <a:latin typeface="Arial"/>
                <a:cs typeface="Arial"/>
              </a:rPr>
              <a:t>bewust</a:t>
            </a:r>
            <a:r>
              <a:rPr lang="en-US" dirty="0">
                <a:latin typeface="Arial"/>
                <a:cs typeface="Arial"/>
              </a:rPr>
              <a:t> </a:t>
            </a:r>
            <a:r>
              <a:rPr lang="en-US" dirty="0" err="1">
                <a:latin typeface="Arial"/>
                <a:cs typeface="Arial"/>
              </a:rPr>
              <a:t>iemand</a:t>
            </a:r>
            <a:r>
              <a:rPr lang="en-US" dirty="0">
                <a:latin typeface="Arial"/>
                <a:cs typeface="Arial"/>
              </a:rPr>
              <a:t> </a:t>
            </a:r>
            <a:r>
              <a:rPr lang="en-US" dirty="0" err="1">
                <a:latin typeface="Arial"/>
                <a:cs typeface="Arial"/>
              </a:rPr>
              <a:t>kapot</a:t>
            </a:r>
            <a:r>
              <a:rPr lang="en-US" dirty="0">
                <a:latin typeface="Arial"/>
                <a:cs typeface="Arial"/>
              </a:rPr>
              <a:t> </a:t>
            </a:r>
            <a:r>
              <a:rPr lang="en-US" dirty="0" err="1">
                <a:latin typeface="Arial"/>
                <a:cs typeface="Arial"/>
              </a:rPr>
              <a:t>maken</a:t>
            </a:r>
            <a:r>
              <a:rPr lang="en-US" dirty="0">
                <a:latin typeface="Arial"/>
                <a:cs typeface="Arial"/>
              </a:rPr>
              <a:t> en direct </a:t>
            </a:r>
            <a:r>
              <a:rPr lang="en-US" dirty="0" err="1">
                <a:latin typeface="Arial"/>
                <a:cs typeface="Arial"/>
              </a:rPr>
              <a:t>strafbaar</a:t>
            </a:r>
            <a:r>
              <a:rPr lang="en-US" dirty="0">
                <a:latin typeface="Arial"/>
                <a:cs typeface="Arial"/>
              </a:rPr>
              <a:t>. Dit is sextortion.</a:t>
            </a:r>
          </a:p>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250DC306-9A8E-FB25-44ED-E261B71E2BFB}"/>
              </a:ext>
            </a:extLst>
          </p:cNvPr>
          <p:cNvSpPr>
            <a:spLocks noGrp="1"/>
          </p:cNvSpPr>
          <p:nvPr>
            <p:ph type="sldNum" sz="quarter" idx="5"/>
          </p:nvPr>
        </p:nvSpPr>
        <p:spPr/>
        <p:txBody>
          <a:bodyPr/>
          <a:lstStyle/>
          <a:p>
            <a:fld id="{85FB7E2C-C4EC-6745-B5FF-DF20BB9D5187}" type="slidenum">
              <a:rPr lang="nl-NL" smtClean="0"/>
              <a:pPr/>
              <a:t>10</a:t>
            </a:fld>
            <a:endParaRPr lang="nl-NL"/>
          </a:p>
        </p:txBody>
      </p:sp>
    </p:spTree>
    <p:extLst>
      <p:ext uri="{BB962C8B-B14F-4D97-AF65-F5344CB8AC3E}">
        <p14:creationId xmlns:p14="http://schemas.microsoft.com/office/powerpoint/2010/main" val="3262785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AA1B2-D130-318C-3CD3-9498582018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FBC50F-340C-CFE7-95BD-703F26D2D2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8ABCBF-8FC7-0309-4EDF-5B8D39F73A68}"/>
              </a:ext>
            </a:extLst>
          </p:cNvPr>
          <p:cNvSpPr>
            <a:spLocks noGrp="1"/>
          </p:cNvSpPr>
          <p:nvPr>
            <p:ph type="body" idx="1"/>
          </p:nvPr>
        </p:nvSpPr>
        <p:spPr/>
        <p:txBody>
          <a:bodyPr/>
          <a:lstStyle/>
          <a:p>
            <a:r>
              <a:rPr lang="en-US" dirty="0" err="1">
                <a:latin typeface="Arial"/>
                <a:cs typeface="Arial"/>
              </a:rPr>
              <a:t>Wanneer</a:t>
            </a:r>
            <a:r>
              <a:rPr lang="en-US" dirty="0">
                <a:latin typeface="Arial"/>
                <a:cs typeface="Arial"/>
              </a:rPr>
              <a:t> je </a:t>
            </a:r>
            <a:r>
              <a:rPr lang="en-US" dirty="0" err="1">
                <a:latin typeface="Arial"/>
                <a:cs typeface="Arial"/>
              </a:rPr>
              <a:t>mensen</a:t>
            </a:r>
            <a:r>
              <a:rPr lang="en-US" dirty="0">
                <a:latin typeface="Arial"/>
                <a:cs typeface="Arial"/>
              </a:rPr>
              <a:t> </a:t>
            </a:r>
            <a:r>
              <a:rPr lang="en-US" dirty="0" err="1">
                <a:latin typeface="Arial"/>
                <a:cs typeface="Arial"/>
              </a:rPr>
              <a:t>afperst</a:t>
            </a:r>
            <a:r>
              <a:rPr lang="en-US" dirty="0">
                <a:latin typeface="Arial"/>
                <a:cs typeface="Arial"/>
              </a:rPr>
              <a:t> door </a:t>
            </a:r>
            <a:r>
              <a:rPr lang="en-US" dirty="0" err="1">
                <a:latin typeface="Arial"/>
                <a:cs typeface="Arial"/>
              </a:rPr>
              <a:t>seksueel</a:t>
            </a:r>
            <a:r>
              <a:rPr lang="en-US" dirty="0">
                <a:latin typeface="Arial"/>
                <a:cs typeface="Arial"/>
              </a:rPr>
              <a:t> </a:t>
            </a:r>
            <a:r>
              <a:rPr lang="en-US" dirty="0" err="1">
                <a:latin typeface="Arial"/>
                <a:cs typeface="Arial"/>
              </a:rPr>
              <a:t>getinte</a:t>
            </a:r>
            <a:r>
              <a:rPr lang="en-US" dirty="0">
                <a:latin typeface="Arial"/>
                <a:cs typeface="Arial"/>
              </a:rPr>
              <a:t> </a:t>
            </a:r>
            <a:r>
              <a:rPr lang="en-US" dirty="0" err="1">
                <a:latin typeface="Arial"/>
                <a:cs typeface="Arial"/>
              </a:rPr>
              <a:t>filmpjes</a:t>
            </a:r>
            <a:r>
              <a:rPr lang="en-US" dirty="0">
                <a:latin typeface="Arial"/>
                <a:cs typeface="Arial"/>
              </a:rPr>
              <a:t>/</a:t>
            </a:r>
            <a:r>
              <a:rPr lang="en-US" dirty="0" err="1">
                <a:latin typeface="Arial"/>
                <a:cs typeface="Arial"/>
              </a:rPr>
              <a:t>foto's</a:t>
            </a:r>
            <a:r>
              <a:rPr lang="en-US" dirty="0">
                <a:latin typeface="Arial"/>
                <a:cs typeface="Arial"/>
              </a:rPr>
              <a:t>, is er </a:t>
            </a:r>
            <a:r>
              <a:rPr lang="en-US" dirty="0" err="1">
                <a:latin typeface="Arial"/>
                <a:cs typeface="Arial"/>
              </a:rPr>
              <a:t>geen</a:t>
            </a:r>
            <a:r>
              <a:rPr lang="en-US" dirty="0">
                <a:latin typeface="Arial"/>
                <a:cs typeface="Arial"/>
              </a:rPr>
              <a:t> </a:t>
            </a:r>
            <a:r>
              <a:rPr lang="en-US" dirty="0" err="1">
                <a:latin typeface="Arial"/>
                <a:cs typeface="Arial"/>
              </a:rPr>
              <a:t>mogelijkheid</a:t>
            </a:r>
            <a:r>
              <a:rPr lang="en-US" dirty="0">
                <a:latin typeface="Arial"/>
                <a:cs typeface="Arial"/>
              </a:rPr>
              <a:t> </a:t>
            </a:r>
            <a:r>
              <a:rPr lang="en-US" dirty="0" err="1">
                <a:latin typeface="Arial"/>
                <a:cs typeface="Arial"/>
              </a:rPr>
              <a:t>meer</a:t>
            </a:r>
            <a:r>
              <a:rPr lang="en-US" dirty="0">
                <a:latin typeface="Arial"/>
                <a:cs typeface="Arial"/>
              </a:rPr>
              <a:t> om </a:t>
            </a:r>
            <a:r>
              <a:rPr lang="en-US" dirty="0" err="1">
                <a:latin typeface="Arial"/>
                <a:cs typeface="Arial"/>
              </a:rPr>
              <a:t>naar</a:t>
            </a:r>
            <a:r>
              <a:rPr lang="en-US" dirty="0">
                <a:latin typeface="Arial"/>
                <a:cs typeface="Arial"/>
              </a:rPr>
              <a:t> Halt te </a:t>
            </a:r>
            <a:r>
              <a:rPr lang="en-US" dirty="0" err="1">
                <a:latin typeface="Arial"/>
                <a:cs typeface="Arial"/>
              </a:rPr>
              <a:t>gaan</a:t>
            </a:r>
            <a:r>
              <a:rPr lang="en-US" dirty="0">
                <a:latin typeface="Arial"/>
                <a:cs typeface="Arial"/>
              </a:rPr>
              <a:t>. Dit </a:t>
            </a:r>
            <a:r>
              <a:rPr lang="en-US" dirty="0" err="1">
                <a:latin typeface="Arial"/>
                <a:cs typeface="Arial"/>
              </a:rPr>
              <a:t>wordt</a:t>
            </a:r>
            <a:r>
              <a:rPr lang="en-US" dirty="0">
                <a:latin typeface="Arial"/>
                <a:cs typeface="Arial"/>
              </a:rPr>
              <a:t> </a:t>
            </a:r>
            <a:r>
              <a:rPr lang="en-US" dirty="0" err="1">
                <a:latin typeface="Arial"/>
                <a:cs typeface="Arial"/>
              </a:rPr>
              <a:t>gezien</a:t>
            </a:r>
            <a:r>
              <a:rPr lang="en-US" dirty="0">
                <a:latin typeface="Arial"/>
                <a:cs typeface="Arial"/>
              </a:rPr>
              <a:t> </a:t>
            </a:r>
            <a:r>
              <a:rPr lang="en-US" dirty="0" err="1">
                <a:latin typeface="Arial"/>
                <a:cs typeface="Arial"/>
              </a:rPr>
              <a:t>als</a:t>
            </a:r>
            <a:r>
              <a:rPr lang="en-US" dirty="0">
                <a:latin typeface="Arial"/>
                <a:cs typeface="Arial"/>
              </a:rPr>
              <a:t> </a:t>
            </a:r>
            <a:r>
              <a:rPr lang="en-US" dirty="0" err="1">
                <a:latin typeface="Arial"/>
                <a:cs typeface="Arial"/>
              </a:rPr>
              <a:t>een</a:t>
            </a:r>
            <a:r>
              <a:rPr lang="en-US" dirty="0">
                <a:latin typeface="Arial"/>
                <a:cs typeface="Arial"/>
              </a:rPr>
              <a:t> </a:t>
            </a:r>
            <a:r>
              <a:rPr lang="en-US" dirty="0" err="1">
                <a:latin typeface="Arial"/>
                <a:cs typeface="Arial"/>
              </a:rPr>
              <a:t>ernstig</a:t>
            </a:r>
            <a:r>
              <a:rPr lang="en-US" dirty="0">
                <a:latin typeface="Arial"/>
                <a:cs typeface="Arial"/>
              </a:rPr>
              <a:t> </a:t>
            </a:r>
            <a:r>
              <a:rPr lang="en-US" dirty="0" err="1">
                <a:latin typeface="Arial"/>
                <a:cs typeface="Arial"/>
              </a:rPr>
              <a:t>strafbaar</a:t>
            </a:r>
            <a:r>
              <a:rPr lang="en-US" dirty="0">
                <a:latin typeface="Arial"/>
                <a:cs typeface="Arial"/>
              </a:rPr>
              <a:t> </a:t>
            </a:r>
            <a:r>
              <a:rPr lang="en-US" dirty="0" err="1">
                <a:latin typeface="Arial"/>
                <a:cs typeface="Arial"/>
              </a:rPr>
              <a:t>feit</a:t>
            </a:r>
            <a:r>
              <a:rPr lang="en-US" dirty="0">
                <a:latin typeface="Arial"/>
                <a:cs typeface="Arial"/>
              </a:rPr>
              <a:t> dus direct </a:t>
            </a:r>
            <a:r>
              <a:rPr lang="en-US" dirty="0" err="1">
                <a:latin typeface="Arial"/>
                <a:cs typeface="Arial"/>
              </a:rPr>
              <a:t>naar</a:t>
            </a:r>
            <a:r>
              <a:rPr lang="en-US" dirty="0">
                <a:latin typeface="Arial"/>
                <a:cs typeface="Arial"/>
              </a:rPr>
              <a:t> </a:t>
            </a:r>
            <a:r>
              <a:rPr lang="en-US" dirty="0" err="1">
                <a:latin typeface="Arial"/>
                <a:cs typeface="Arial"/>
              </a:rPr>
              <a:t>jusititie</a:t>
            </a:r>
            <a:r>
              <a:rPr lang="en-US" dirty="0">
                <a:latin typeface="Arial"/>
                <a:cs typeface="Arial"/>
              </a:rPr>
              <a:t>.</a:t>
            </a:r>
          </a:p>
          <a:p>
            <a:r>
              <a:rPr lang="en-US" dirty="0">
                <a:latin typeface="Arial"/>
                <a:cs typeface="Arial"/>
              </a:rPr>
              <a:t>Ga door </a:t>
            </a:r>
            <a:r>
              <a:rPr lang="en-US" dirty="0" err="1">
                <a:latin typeface="Arial"/>
                <a:cs typeface="Arial"/>
              </a:rPr>
              <a:t>naar</a:t>
            </a:r>
            <a:r>
              <a:rPr lang="en-US" dirty="0">
                <a:latin typeface="Arial"/>
                <a:cs typeface="Arial"/>
              </a:rPr>
              <a:t> de </a:t>
            </a:r>
            <a:r>
              <a:rPr lang="en-US" dirty="0" err="1">
                <a:latin typeface="Arial"/>
                <a:cs typeface="Arial"/>
              </a:rPr>
              <a:t>volgende</a:t>
            </a:r>
            <a:r>
              <a:rPr lang="en-US" dirty="0">
                <a:latin typeface="Arial"/>
                <a:cs typeface="Arial"/>
              </a:rPr>
              <a:t> slide om </a:t>
            </a:r>
            <a:r>
              <a:rPr lang="en-US" dirty="0" err="1">
                <a:latin typeface="Arial"/>
                <a:cs typeface="Arial"/>
              </a:rPr>
              <a:t>hier</a:t>
            </a:r>
            <a:r>
              <a:rPr lang="en-US" dirty="0">
                <a:latin typeface="Arial"/>
                <a:cs typeface="Arial"/>
              </a:rPr>
              <a:t> </a:t>
            </a:r>
            <a:r>
              <a:rPr lang="en-US" dirty="0" err="1">
                <a:latin typeface="Arial"/>
                <a:cs typeface="Arial"/>
              </a:rPr>
              <a:t>meer</a:t>
            </a:r>
            <a:r>
              <a:rPr lang="en-US" dirty="0">
                <a:latin typeface="Arial"/>
                <a:cs typeface="Arial"/>
              </a:rPr>
              <a:t> over </a:t>
            </a:r>
            <a:r>
              <a:rPr lang="en-US" dirty="0" err="1">
                <a:latin typeface="Arial"/>
                <a:cs typeface="Arial"/>
              </a:rPr>
              <a:t>uit</a:t>
            </a:r>
            <a:r>
              <a:rPr lang="en-US" dirty="0">
                <a:latin typeface="Arial"/>
                <a:cs typeface="Arial"/>
              </a:rPr>
              <a:t> te </a:t>
            </a:r>
            <a:r>
              <a:rPr lang="en-US" dirty="0" err="1">
                <a:latin typeface="Arial"/>
                <a:cs typeface="Arial"/>
              </a:rPr>
              <a:t>leggen</a:t>
            </a:r>
            <a:r>
              <a:rPr lang="en-US" dirty="0">
                <a:latin typeface="Arial"/>
                <a:cs typeface="Arial"/>
              </a:rPr>
              <a:t>.</a:t>
            </a:r>
          </a:p>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07C578F8-440C-E848-33C1-A376D30ED270}"/>
              </a:ext>
            </a:extLst>
          </p:cNvPr>
          <p:cNvSpPr>
            <a:spLocks noGrp="1"/>
          </p:cNvSpPr>
          <p:nvPr>
            <p:ph type="sldNum" sz="quarter" idx="5"/>
          </p:nvPr>
        </p:nvSpPr>
        <p:spPr/>
        <p:txBody>
          <a:bodyPr/>
          <a:lstStyle/>
          <a:p>
            <a:fld id="{85FB7E2C-C4EC-6745-B5FF-DF20BB9D5187}" type="slidenum">
              <a:rPr lang="nl-NL" smtClean="0"/>
              <a:pPr/>
              <a:t>11</a:t>
            </a:fld>
            <a:endParaRPr lang="nl-NL"/>
          </a:p>
        </p:txBody>
      </p:sp>
    </p:spTree>
    <p:extLst>
      <p:ext uri="{BB962C8B-B14F-4D97-AF65-F5344CB8AC3E}">
        <p14:creationId xmlns:p14="http://schemas.microsoft.com/office/powerpoint/2010/main" val="14809915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83115-29D1-7323-A822-98B64E10DE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AA9DFD-88AD-77DB-3A64-E4A4CFCAF2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229B24-763E-E950-35C4-C8003085D882}"/>
              </a:ext>
            </a:extLst>
          </p:cNvPr>
          <p:cNvSpPr>
            <a:spLocks noGrp="1"/>
          </p:cNvSpPr>
          <p:nvPr>
            <p:ph type="body" idx="1"/>
          </p:nvPr>
        </p:nvSpPr>
        <p:spPr/>
        <p:txBody>
          <a:bodyPr/>
          <a:lstStyle/>
          <a:p>
            <a:r>
              <a:rPr lang="en-US" dirty="0">
                <a:latin typeface="Arial"/>
                <a:cs typeface="Arial"/>
              </a:rPr>
              <a:t>Bij </a:t>
            </a:r>
            <a:r>
              <a:rPr lang="en-US" dirty="0" err="1">
                <a:latin typeface="Arial"/>
                <a:cs typeface="Arial"/>
              </a:rPr>
              <a:t>aangifte</a:t>
            </a:r>
            <a:r>
              <a:rPr lang="en-US" dirty="0">
                <a:latin typeface="Arial"/>
                <a:cs typeface="Arial"/>
              </a:rPr>
              <a:t> van sexting-</a:t>
            </a:r>
            <a:r>
              <a:rPr lang="en-US" dirty="0" err="1">
                <a:latin typeface="Arial"/>
                <a:cs typeface="Arial"/>
              </a:rPr>
              <a:t>misbruik</a:t>
            </a:r>
            <a:r>
              <a:rPr lang="en-US" dirty="0">
                <a:latin typeface="Arial"/>
                <a:cs typeface="Arial"/>
              </a:rPr>
              <a:t>/shame-sexting/</a:t>
            </a:r>
            <a:r>
              <a:rPr lang="en-US" dirty="0" err="1">
                <a:latin typeface="Arial"/>
                <a:cs typeface="Arial"/>
              </a:rPr>
              <a:t>wraakporno</a:t>
            </a:r>
            <a:r>
              <a:rPr lang="en-US" dirty="0">
                <a:latin typeface="Arial"/>
                <a:cs typeface="Arial"/>
              </a:rPr>
              <a:t> </a:t>
            </a:r>
            <a:r>
              <a:rPr lang="en-US" dirty="0" err="1">
                <a:latin typeface="Arial"/>
                <a:cs typeface="Arial"/>
              </a:rPr>
              <a:t>kan</a:t>
            </a:r>
            <a:r>
              <a:rPr lang="en-US" dirty="0">
                <a:latin typeface="Arial"/>
                <a:cs typeface="Arial"/>
              </a:rPr>
              <a:t> je </a:t>
            </a:r>
            <a:r>
              <a:rPr lang="en-US" dirty="0" err="1">
                <a:latin typeface="Arial"/>
                <a:cs typeface="Arial"/>
              </a:rPr>
              <a:t>bij</a:t>
            </a:r>
            <a:r>
              <a:rPr lang="en-US" dirty="0">
                <a:latin typeface="Arial"/>
                <a:cs typeface="Arial"/>
              </a:rPr>
              <a:t> Halt of </a:t>
            </a:r>
            <a:r>
              <a:rPr lang="en-US" dirty="0" err="1">
                <a:latin typeface="Arial"/>
                <a:cs typeface="Arial"/>
              </a:rPr>
              <a:t>Justitie</a:t>
            </a:r>
            <a:r>
              <a:rPr lang="en-US" dirty="0">
                <a:latin typeface="Arial"/>
                <a:cs typeface="Arial"/>
              </a:rPr>
              <a:t> </a:t>
            </a:r>
            <a:r>
              <a:rPr lang="en-US" dirty="0" err="1">
                <a:latin typeface="Arial"/>
                <a:cs typeface="Arial"/>
              </a:rPr>
              <a:t>terechtkomen</a:t>
            </a:r>
            <a:r>
              <a:rPr lang="en-US" dirty="0">
                <a:latin typeface="Arial"/>
                <a:cs typeface="Arial"/>
              </a:rPr>
              <a:t>.</a:t>
            </a:r>
          </a:p>
          <a:p>
            <a:endParaRPr lang="en-US" dirty="0">
              <a:latin typeface="Arial"/>
              <a:cs typeface="Arial"/>
            </a:endParaRPr>
          </a:p>
          <a:p>
            <a:r>
              <a:rPr lang="en-US" dirty="0" err="1">
                <a:latin typeface="Arial"/>
                <a:cs typeface="Arial"/>
              </a:rPr>
              <a:t>Uitleg</a:t>
            </a:r>
            <a:r>
              <a:rPr lang="en-US" dirty="0">
                <a:latin typeface="Arial"/>
                <a:cs typeface="Arial"/>
              </a:rPr>
              <a:t> </a:t>
            </a:r>
            <a:r>
              <a:rPr lang="en-US" dirty="0" err="1">
                <a:latin typeface="Arial"/>
                <a:cs typeface="Arial"/>
              </a:rPr>
              <a:t>geven</a:t>
            </a:r>
            <a:r>
              <a:rPr lang="en-US" dirty="0">
                <a:latin typeface="Arial"/>
                <a:cs typeface="Arial"/>
              </a:rPr>
              <a:t> over het </a:t>
            </a:r>
            <a:r>
              <a:rPr lang="en-US" dirty="0" err="1">
                <a:latin typeface="Arial"/>
                <a:cs typeface="Arial"/>
              </a:rPr>
              <a:t>verschil</a:t>
            </a:r>
            <a:r>
              <a:rPr lang="en-US" dirty="0">
                <a:latin typeface="Arial"/>
                <a:cs typeface="Arial"/>
              </a:rPr>
              <a:t> </a:t>
            </a:r>
            <a:r>
              <a:rPr lang="en-US" dirty="0" err="1">
                <a:latin typeface="Arial"/>
                <a:cs typeface="Arial"/>
              </a:rPr>
              <a:t>tussen</a:t>
            </a:r>
            <a:r>
              <a:rPr lang="en-US" dirty="0">
                <a:latin typeface="Arial"/>
                <a:cs typeface="Arial"/>
              </a:rPr>
              <a:t> Halt en </a:t>
            </a:r>
            <a:r>
              <a:rPr lang="en-US" dirty="0" err="1">
                <a:latin typeface="Arial"/>
                <a:cs typeface="Arial"/>
              </a:rPr>
              <a:t>justitie</a:t>
            </a:r>
            <a:r>
              <a:rPr lang="en-US" dirty="0">
                <a:latin typeface="Arial"/>
                <a:cs typeface="Arial"/>
              </a:rPr>
              <a:t>. </a:t>
            </a:r>
            <a:br>
              <a:rPr lang="en-US" dirty="0">
                <a:latin typeface="Arial"/>
                <a:cs typeface="Arial"/>
              </a:rPr>
            </a:br>
            <a:br>
              <a:rPr lang="en-US" dirty="0">
                <a:latin typeface="Arial"/>
                <a:cs typeface="Arial"/>
              </a:rPr>
            </a:br>
            <a:r>
              <a:rPr lang="en-US" dirty="0">
                <a:latin typeface="Arial"/>
                <a:cs typeface="Arial"/>
              </a:rPr>
              <a:t>Naar Halt (12-18 </a:t>
            </a:r>
            <a:r>
              <a:rPr lang="en-US" dirty="0" err="1">
                <a:latin typeface="Arial"/>
                <a:cs typeface="Arial"/>
              </a:rPr>
              <a:t>jaar</a:t>
            </a:r>
            <a:r>
              <a:rPr lang="en-US" dirty="0">
                <a:latin typeface="Arial"/>
                <a:cs typeface="Arial"/>
              </a:rPr>
              <a:t>) </a:t>
            </a:r>
            <a:r>
              <a:rPr lang="en-US" dirty="0" err="1">
                <a:latin typeface="Arial"/>
                <a:cs typeface="Arial"/>
              </a:rPr>
              <a:t>voor</a:t>
            </a:r>
            <a:r>
              <a:rPr lang="en-US" dirty="0">
                <a:latin typeface="Arial"/>
                <a:cs typeface="Arial"/>
              </a:rPr>
              <a:t> </a:t>
            </a:r>
            <a:r>
              <a:rPr lang="en-US" dirty="0" err="1">
                <a:latin typeface="Arial"/>
                <a:cs typeface="Arial"/>
              </a:rPr>
              <a:t>lichte</a:t>
            </a:r>
            <a:r>
              <a:rPr lang="en-US" dirty="0">
                <a:latin typeface="Arial"/>
                <a:cs typeface="Arial"/>
              </a:rPr>
              <a:t> </a:t>
            </a:r>
            <a:r>
              <a:rPr lang="en-US" dirty="0" err="1">
                <a:latin typeface="Arial"/>
                <a:cs typeface="Arial"/>
              </a:rPr>
              <a:t>strafbare</a:t>
            </a:r>
            <a:r>
              <a:rPr lang="en-US" dirty="0">
                <a:latin typeface="Arial"/>
                <a:cs typeface="Arial"/>
              </a:rPr>
              <a:t> </a:t>
            </a:r>
            <a:r>
              <a:rPr lang="en-US" dirty="0" err="1">
                <a:latin typeface="Arial"/>
                <a:cs typeface="Arial"/>
              </a:rPr>
              <a:t>feiten</a:t>
            </a:r>
            <a:r>
              <a:rPr lang="en-US" dirty="0">
                <a:latin typeface="Arial"/>
                <a:cs typeface="Arial"/>
              </a:rPr>
              <a:t>, </a:t>
            </a:r>
            <a:r>
              <a:rPr lang="en-US" dirty="0" err="1">
                <a:latin typeface="Arial"/>
                <a:cs typeface="Arial"/>
              </a:rPr>
              <a:t>zoals</a:t>
            </a:r>
            <a:r>
              <a:rPr lang="en-US" dirty="0">
                <a:latin typeface="Arial"/>
                <a:cs typeface="Arial"/>
              </a:rPr>
              <a:t> </a:t>
            </a:r>
            <a:r>
              <a:rPr lang="en-US" dirty="0" err="1">
                <a:latin typeface="Arial"/>
                <a:cs typeface="Arial"/>
              </a:rPr>
              <a:t>winkeldiefstal</a:t>
            </a:r>
            <a:r>
              <a:rPr lang="en-US" dirty="0">
                <a:latin typeface="Arial"/>
                <a:cs typeface="Arial"/>
              </a:rPr>
              <a:t>, </a:t>
            </a:r>
            <a:r>
              <a:rPr lang="en-US" dirty="0" err="1">
                <a:latin typeface="Arial"/>
                <a:cs typeface="Arial"/>
              </a:rPr>
              <a:t>vernieling</a:t>
            </a:r>
            <a:r>
              <a:rPr lang="en-US" dirty="0">
                <a:latin typeface="Arial"/>
                <a:cs typeface="Arial"/>
              </a:rPr>
              <a:t>, </a:t>
            </a:r>
            <a:r>
              <a:rPr lang="en-US" dirty="0" err="1">
                <a:latin typeface="Arial"/>
                <a:cs typeface="Arial"/>
              </a:rPr>
              <a:t>overlast</a:t>
            </a:r>
            <a:r>
              <a:rPr lang="en-US" dirty="0">
                <a:latin typeface="Arial"/>
                <a:cs typeface="Arial"/>
              </a:rPr>
              <a:t>, </a:t>
            </a:r>
            <a:r>
              <a:rPr lang="en-US" dirty="0" err="1">
                <a:latin typeface="Arial"/>
                <a:cs typeface="Arial"/>
              </a:rPr>
              <a:t>spijbelen</a:t>
            </a:r>
            <a:r>
              <a:rPr lang="en-US" dirty="0">
                <a:latin typeface="Arial"/>
                <a:cs typeface="Arial"/>
              </a:rPr>
              <a:t> en </a:t>
            </a:r>
            <a:r>
              <a:rPr lang="en-US" dirty="0" err="1">
                <a:latin typeface="Arial"/>
                <a:cs typeface="Arial"/>
              </a:rPr>
              <a:t>kleine</a:t>
            </a:r>
            <a:r>
              <a:rPr lang="en-US" dirty="0">
                <a:latin typeface="Arial"/>
                <a:cs typeface="Arial"/>
              </a:rPr>
              <a:t> cybercrimes </a:t>
            </a:r>
            <a:r>
              <a:rPr lang="en-US" dirty="0" err="1">
                <a:latin typeface="Arial"/>
                <a:cs typeface="Arial"/>
              </a:rPr>
              <a:t>zoals</a:t>
            </a:r>
            <a:r>
              <a:rPr lang="en-US" dirty="0">
                <a:latin typeface="Arial"/>
                <a:cs typeface="Arial"/>
              </a:rPr>
              <a:t> sexting en </a:t>
            </a:r>
            <a:r>
              <a:rPr lang="en-US" dirty="0" err="1">
                <a:latin typeface="Arial"/>
                <a:cs typeface="Arial"/>
              </a:rPr>
              <a:t>oplichting</a:t>
            </a:r>
            <a:r>
              <a:rPr lang="en-US" dirty="0">
                <a:latin typeface="Arial"/>
                <a:cs typeface="Arial"/>
              </a:rPr>
              <a:t>. </a:t>
            </a:r>
            <a:r>
              <a:rPr lang="en-US" dirty="0" err="1">
                <a:latin typeface="Arial"/>
                <a:cs typeface="Arial"/>
              </a:rPr>
              <a:t>Zitten</a:t>
            </a:r>
            <a:r>
              <a:rPr lang="en-US" dirty="0">
                <a:latin typeface="Arial"/>
                <a:cs typeface="Arial"/>
              </a:rPr>
              <a:t> </a:t>
            </a:r>
            <a:r>
              <a:rPr lang="en-US" dirty="0" err="1">
                <a:latin typeface="Arial"/>
                <a:cs typeface="Arial"/>
              </a:rPr>
              <a:t>wel</a:t>
            </a:r>
            <a:r>
              <a:rPr lang="en-US" dirty="0">
                <a:latin typeface="Arial"/>
                <a:cs typeface="Arial"/>
              </a:rPr>
              <a:t> </a:t>
            </a:r>
            <a:r>
              <a:rPr lang="en-US" dirty="0" err="1">
                <a:latin typeface="Arial"/>
                <a:cs typeface="Arial"/>
              </a:rPr>
              <a:t>bepaalde</a:t>
            </a:r>
            <a:r>
              <a:rPr lang="en-US" dirty="0">
                <a:latin typeface="Arial"/>
                <a:cs typeface="Arial"/>
              </a:rPr>
              <a:t> </a:t>
            </a:r>
            <a:r>
              <a:rPr lang="en-US" dirty="0" err="1">
                <a:latin typeface="Arial"/>
                <a:cs typeface="Arial"/>
              </a:rPr>
              <a:t>voorwaarden</a:t>
            </a:r>
            <a:r>
              <a:rPr lang="en-US" dirty="0">
                <a:latin typeface="Arial"/>
                <a:cs typeface="Arial"/>
              </a:rPr>
              <a:t> </a:t>
            </a:r>
            <a:r>
              <a:rPr lang="en-US" dirty="0" err="1">
                <a:latin typeface="Arial"/>
                <a:cs typeface="Arial"/>
              </a:rPr>
              <a:t>aan</a:t>
            </a:r>
            <a:r>
              <a:rPr lang="en-US" dirty="0">
                <a:latin typeface="Arial"/>
                <a:cs typeface="Arial"/>
              </a:rPr>
              <a:t>: er </a:t>
            </a:r>
            <a:r>
              <a:rPr lang="en-US" dirty="0" err="1">
                <a:latin typeface="Arial"/>
                <a:cs typeface="Arial"/>
              </a:rPr>
              <a:t>moet</a:t>
            </a:r>
            <a:r>
              <a:rPr lang="en-US" dirty="0">
                <a:latin typeface="Arial"/>
                <a:cs typeface="Arial"/>
              </a:rPr>
              <a:t> </a:t>
            </a:r>
            <a:r>
              <a:rPr lang="en-US" dirty="0" err="1">
                <a:latin typeface="Arial"/>
                <a:cs typeface="Arial"/>
              </a:rPr>
              <a:t>bekentenis</a:t>
            </a:r>
            <a:r>
              <a:rPr lang="en-US" dirty="0">
                <a:latin typeface="Arial"/>
                <a:cs typeface="Arial"/>
              </a:rPr>
              <a:t> </a:t>
            </a:r>
            <a:r>
              <a:rPr lang="en-US" dirty="0" err="1">
                <a:latin typeface="Arial"/>
                <a:cs typeface="Arial"/>
              </a:rPr>
              <a:t>zijn</a:t>
            </a:r>
            <a:r>
              <a:rPr lang="en-US" dirty="0">
                <a:latin typeface="Arial"/>
                <a:cs typeface="Arial"/>
              </a:rPr>
              <a:t>, </a:t>
            </a:r>
            <a:r>
              <a:rPr lang="en-US" dirty="0" err="1">
                <a:latin typeface="Arial"/>
                <a:cs typeface="Arial"/>
              </a:rPr>
              <a:t>instemming</a:t>
            </a:r>
            <a:r>
              <a:rPr lang="en-US" dirty="0">
                <a:latin typeface="Arial"/>
                <a:cs typeface="Arial"/>
              </a:rPr>
              <a:t>, </a:t>
            </a:r>
            <a:r>
              <a:rPr lang="en-US" dirty="0" err="1">
                <a:latin typeface="Arial"/>
                <a:cs typeface="Arial"/>
              </a:rPr>
              <a:t>geen</a:t>
            </a:r>
            <a:r>
              <a:rPr lang="en-US" dirty="0">
                <a:latin typeface="Arial"/>
                <a:cs typeface="Arial"/>
              </a:rPr>
              <a:t> </a:t>
            </a:r>
            <a:r>
              <a:rPr lang="en-US" dirty="0" err="1">
                <a:latin typeface="Arial"/>
                <a:cs typeface="Arial"/>
              </a:rPr>
              <a:t>ernstige</a:t>
            </a:r>
            <a:r>
              <a:rPr lang="en-US" dirty="0">
                <a:latin typeface="Arial"/>
                <a:cs typeface="Arial"/>
              </a:rPr>
              <a:t> </a:t>
            </a:r>
            <a:r>
              <a:rPr lang="en-US" dirty="0" err="1">
                <a:latin typeface="Arial"/>
                <a:cs typeface="Arial"/>
              </a:rPr>
              <a:t>problematiek</a:t>
            </a:r>
            <a:r>
              <a:rPr lang="en-US" dirty="0">
                <a:latin typeface="Arial"/>
                <a:cs typeface="Arial"/>
              </a:rPr>
              <a:t>, </a:t>
            </a:r>
            <a:r>
              <a:rPr lang="en-US" dirty="0" err="1">
                <a:latin typeface="Arial"/>
                <a:cs typeface="Arial"/>
              </a:rPr>
              <a:t>maximaal</a:t>
            </a:r>
            <a:r>
              <a:rPr lang="en-US" dirty="0">
                <a:latin typeface="Arial"/>
                <a:cs typeface="Arial"/>
              </a:rPr>
              <a:t> twee </a:t>
            </a:r>
            <a:r>
              <a:rPr lang="en-US" dirty="0" err="1">
                <a:latin typeface="Arial"/>
                <a:cs typeface="Arial"/>
              </a:rPr>
              <a:t>keer</a:t>
            </a:r>
            <a:r>
              <a:rPr lang="en-US" dirty="0">
                <a:latin typeface="Arial"/>
                <a:cs typeface="Arial"/>
              </a:rPr>
              <a:t> </a:t>
            </a:r>
            <a:r>
              <a:rPr lang="en-US" dirty="0" err="1">
                <a:latin typeface="Arial"/>
                <a:cs typeface="Arial"/>
              </a:rPr>
              <a:t>eerder</a:t>
            </a:r>
            <a:r>
              <a:rPr lang="en-US" dirty="0">
                <a:latin typeface="Arial"/>
                <a:cs typeface="Arial"/>
              </a:rPr>
              <a:t> Halt </a:t>
            </a:r>
            <a:r>
              <a:rPr lang="en-US" dirty="0" err="1">
                <a:latin typeface="Arial"/>
                <a:cs typeface="Arial"/>
              </a:rPr>
              <a:t>straf</a:t>
            </a:r>
            <a:r>
              <a:rPr lang="en-US" dirty="0">
                <a:latin typeface="Arial"/>
                <a:cs typeface="Arial"/>
              </a:rPr>
              <a:t>. Bij Halt </a:t>
            </a:r>
            <a:r>
              <a:rPr lang="en-US" dirty="0" err="1">
                <a:latin typeface="Arial"/>
                <a:cs typeface="Arial"/>
              </a:rPr>
              <a:t>krijg</a:t>
            </a:r>
            <a:r>
              <a:rPr lang="en-US" dirty="0">
                <a:latin typeface="Arial"/>
                <a:cs typeface="Arial"/>
              </a:rPr>
              <a:t> je </a:t>
            </a:r>
            <a:r>
              <a:rPr lang="en-US" dirty="0" err="1">
                <a:latin typeface="Arial"/>
                <a:cs typeface="Arial"/>
              </a:rPr>
              <a:t>een</a:t>
            </a:r>
            <a:r>
              <a:rPr lang="en-US" dirty="0">
                <a:latin typeface="Arial"/>
                <a:cs typeface="Arial"/>
              </a:rPr>
              <a:t> </a:t>
            </a:r>
            <a:r>
              <a:rPr lang="en-US" dirty="0" err="1">
                <a:latin typeface="Arial"/>
                <a:cs typeface="Arial"/>
              </a:rPr>
              <a:t>leerstraf</a:t>
            </a:r>
            <a:r>
              <a:rPr lang="en-US" dirty="0">
                <a:latin typeface="Arial"/>
                <a:cs typeface="Arial"/>
              </a:rPr>
              <a:t> of </a:t>
            </a:r>
            <a:r>
              <a:rPr lang="en-US" dirty="0" err="1">
                <a:latin typeface="Arial"/>
                <a:cs typeface="Arial"/>
              </a:rPr>
              <a:t>werkstraf</a:t>
            </a:r>
            <a:r>
              <a:rPr lang="en-US" dirty="0">
                <a:latin typeface="Arial"/>
                <a:cs typeface="Arial"/>
              </a:rPr>
              <a:t> (</a:t>
            </a:r>
            <a:r>
              <a:rPr lang="en-US" dirty="0" err="1">
                <a:latin typeface="Arial"/>
                <a:cs typeface="Arial"/>
              </a:rPr>
              <a:t>zonder</a:t>
            </a:r>
            <a:r>
              <a:rPr lang="en-US" dirty="0">
                <a:latin typeface="Arial"/>
                <a:cs typeface="Arial"/>
              </a:rPr>
              <a:t> </a:t>
            </a:r>
            <a:r>
              <a:rPr lang="en-US" dirty="0" err="1">
                <a:latin typeface="Arial"/>
                <a:cs typeface="Arial"/>
              </a:rPr>
              <a:t>strafblad</a:t>
            </a:r>
            <a:r>
              <a:rPr lang="en-US" dirty="0">
                <a:latin typeface="Arial"/>
                <a:cs typeface="Arial"/>
              </a:rPr>
              <a:t>) </a:t>
            </a:r>
            <a:r>
              <a:rPr lang="en-US" dirty="0" err="1">
                <a:latin typeface="Arial"/>
                <a:cs typeface="Arial"/>
              </a:rPr>
              <a:t>waarbij</a:t>
            </a:r>
            <a:r>
              <a:rPr lang="en-US" dirty="0">
                <a:latin typeface="Arial"/>
                <a:cs typeface="Arial"/>
              </a:rPr>
              <a:t> je </a:t>
            </a:r>
            <a:r>
              <a:rPr lang="en-US" dirty="0" err="1">
                <a:latin typeface="Arial"/>
                <a:cs typeface="Arial"/>
              </a:rPr>
              <a:t>ook</a:t>
            </a:r>
            <a:r>
              <a:rPr lang="en-US" dirty="0">
                <a:latin typeface="Arial"/>
                <a:cs typeface="Arial"/>
              </a:rPr>
              <a:t> de </a:t>
            </a:r>
            <a:r>
              <a:rPr lang="en-US" dirty="0" err="1">
                <a:latin typeface="Arial"/>
                <a:cs typeface="Arial"/>
              </a:rPr>
              <a:t>kans</a:t>
            </a:r>
            <a:r>
              <a:rPr lang="en-US" dirty="0">
                <a:latin typeface="Arial"/>
                <a:cs typeface="Arial"/>
              </a:rPr>
              <a:t> je </a:t>
            </a:r>
            <a:r>
              <a:rPr lang="en-US" dirty="0" err="1">
                <a:latin typeface="Arial"/>
                <a:cs typeface="Arial"/>
              </a:rPr>
              <a:t>gedrag</a:t>
            </a:r>
            <a:r>
              <a:rPr lang="en-US" dirty="0">
                <a:latin typeface="Arial"/>
                <a:cs typeface="Arial"/>
              </a:rPr>
              <a:t> </a:t>
            </a:r>
            <a:r>
              <a:rPr lang="en-US" dirty="0" err="1">
                <a:latin typeface="Arial"/>
                <a:cs typeface="Arial"/>
              </a:rPr>
              <a:t>goed</a:t>
            </a:r>
            <a:r>
              <a:rPr lang="en-US" dirty="0">
                <a:latin typeface="Arial"/>
                <a:cs typeface="Arial"/>
              </a:rPr>
              <a:t> te </a:t>
            </a:r>
            <a:r>
              <a:rPr lang="en-US" dirty="0" err="1">
                <a:latin typeface="Arial"/>
                <a:cs typeface="Arial"/>
              </a:rPr>
              <a:t>maken</a:t>
            </a:r>
            <a:r>
              <a:rPr lang="en-US" dirty="0">
                <a:latin typeface="Arial"/>
                <a:cs typeface="Arial"/>
              </a:rPr>
              <a:t> (excuses, </a:t>
            </a:r>
            <a:r>
              <a:rPr lang="en-US" dirty="0" err="1">
                <a:latin typeface="Arial"/>
                <a:cs typeface="Arial"/>
              </a:rPr>
              <a:t>schade</a:t>
            </a:r>
            <a:r>
              <a:rPr lang="en-US" dirty="0">
                <a:latin typeface="Arial"/>
                <a:cs typeface="Arial"/>
              </a:rPr>
              <a:t> </a:t>
            </a:r>
            <a:r>
              <a:rPr lang="en-US" dirty="0" err="1">
                <a:latin typeface="Arial"/>
                <a:cs typeface="Arial"/>
              </a:rPr>
              <a:t>vergoeden</a:t>
            </a:r>
            <a:r>
              <a:rPr lang="en-US" dirty="0">
                <a:latin typeface="Arial"/>
                <a:cs typeface="Arial"/>
              </a:rPr>
              <a:t>, </a:t>
            </a:r>
            <a:r>
              <a:rPr lang="en-US" dirty="0" err="1">
                <a:latin typeface="Arial"/>
                <a:cs typeface="Arial"/>
              </a:rPr>
              <a:t>leeropdrachten</a:t>
            </a:r>
            <a:r>
              <a:rPr lang="en-US" dirty="0">
                <a:latin typeface="Arial"/>
                <a:cs typeface="Arial"/>
              </a:rPr>
              <a:t>, </a:t>
            </a:r>
            <a:r>
              <a:rPr lang="en-US" dirty="0" err="1">
                <a:latin typeface="Arial"/>
                <a:cs typeface="Arial"/>
              </a:rPr>
              <a:t>gesprekken</a:t>
            </a:r>
            <a:r>
              <a:rPr lang="en-US" dirty="0">
                <a:latin typeface="Arial"/>
                <a:cs typeface="Arial"/>
              </a:rPr>
              <a:t> met </a:t>
            </a:r>
            <a:r>
              <a:rPr lang="en-US" dirty="0" err="1">
                <a:latin typeface="Arial"/>
                <a:cs typeface="Arial"/>
              </a:rPr>
              <a:t>ouders</a:t>
            </a:r>
            <a:r>
              <a:rPr lang="en-US" dirty="0">
                <a:latin typeface="Arial"/>
                <a:cs typeface="Arial"/>
              </a:rPr>
              <a:t>).</a:t>
            </a:r>
            <a:br>
              <a:rPr lang="en-US" dirty="0">
                <a:latin typeface="Arial"/>
                <a:cs typeface="Arial"/>
              </a:rPr>
            </a:br>
            <a:br>
              <a:rPr lang="en-US" dirty="0">
                <a:latin typeface="Arial"/>
                <a:cs typeface="Arial"/>
              </a:rPr>
            </a:br>
            <a:r>
              <a:rPr lang="en-US" dirty="0">
                <a:latin typeface="Arial"/>
                <a:cs typeface="Arial"/>
              </a:rPr>
              <a:t>Je </a:t>
            </a:r>
            <a:r>
              <a:rPr lang="en-US" dirty="0" err="1">
                <a:latin typeface="Arial"/>
                <a:cs typeface="Arial"/>
              </a:rPr>
              <a:t>komt</a:t>
            </a:r>
            <a:r>
              <a:rPr lang="en-US" dirty="0">
                <a:latin typeface="Arial"/>
                <a:cs typeface="Arial"/>
              </a:rPr>
              <a:t> </a:t>
            </a:r>
            <a:r>
              <a:rPr lang="en-US" dirty="0" err="1">
                <a:latin typeface="Arial"/>
                <a:cs typeface="Arial"/>
              </a:rPr>
              <a:t>bij</a:t>
            </a:r>
            <a:r>
              <a:rPr lang="en-US" dirty="0">
                <a:latin typeface="Arial"/>
                <a:cs typeface="Arial"/>
              </a:rPr>
              <a:t> </a:t>
            </a:r>
            <a:r>
              <a:rPr lang="en-US" dirty="0" err="1">
                <a:latin typeface="Arial"/>
                <a:cs typeface="Arial"/>
              </a:rPr>
              <a:t>justitie</a:t>
            </a:r>
            <a:r>
              <a:rPr lang="en-US" dirty="0">
                <a:latin typeface="Arial"/>
                <a:cs typeface="Arial"/>
              </a:rPr>
              <a:t> </a:t>
            </a:r>
            <a:r>
              <a:rPr lang="en-US" dirty="0" err="1">
                <a:latin typeface="Arial"/>
                <a:cs typeface="Arial"/>
              </a:rPr>
              <a:t>als</a:t>
            </a:r>
            <a:r>
              <a:rPr lang="en-US" dirty="0">
                <a:latin typeface="Arial"/>
                <a:cs typeface="Arial"/>
              </a:rPr>
              <a:t> je Halt </a:t>
            </a:r>
            <a:r>
              <a:rPr lang="en-US" dirty="0" err="1">
                <a:latin typeface="Arial"/>
                <a:cs typeface="Arial"/>
              </a:rPr>
              <a:t>straf</a:t>
            </a:r>
            <a:r>
              <a:rPr lang="en-US" dirty="0">
                <a:latin typeface="Arial"/>
                <a:cs typeface="Arial"/>
              </a:rPr>
              <a:t> </a:t>
            </a:r>
            <a:r>
              <a:rPr lang="en-US" dirty="0" err="1">
                <a:latin typeface="Arial"/>
                <a:cs typeface="Arial"/>
              </a:rPr>
              <a:t>weigert</a:t>
            </a:r>
            <a:r>
              <a:rPr lang="en-US" dirty="0">
                <a:latin typeface="Arial"/>
                <a:cs typeface="Arial"/>
              </a:rPr>
              <a:t> of al te </a:t>
            </a:r>
            <a:r>
              <a:rPr lang="en-US" dirty="0" err="1">
                <a:latin typeface="Arial"/>
                <a:cs typeface="Arial"/>
              </a:rPr>
              <a:t>vaak</a:t>
            </a:r>
            <a:r>
              <a:rPr lang="en-US" dirty="0">
                <a:latin typeface="Arial"/>
                <a:cs typeface="Arial"/>
              </a:rPr>
              <a:t> </a:t>
            </a:r>
            <a:r>
              <a:rPr lang="en-US" dirty="0" err="1">
                <a:latin typeface="Arial"/>
                <a:cs typeface="Arial"/>
              </a:rPr>
              <a:t>bij</a:t>
            </a:r>
            <a:r>
              <a:rPr lang="en-US" dirty="0">
                <a:latin typeface="Arial"/>
                <a:cs typeface="Arial"/>
              </a:rPr>
              <a:t> Halt bent </a:t>
            </a:r>
            <a:r>
              <a:rPr lang="en-US" dirty="0" err="1">
                <a:latin typeface="Arial"/>
                <a:cs typeface="Arial"/>
              </a:rPr>
              <a:t>geweest</a:t>
            </a:r>
            <a:r>
              <a:rPr lang="en-US" dirty="0">
                <a:latin typeface="Arial"/>
                <a:cs typeface="Arial"/>
              </a:rPr>
              <a:t>, of </a:t>
            </a:r>
            <a:r>
              <a:rPr lang="en-US" dirty="0" err="1">
                <a:latin typeface="Arial"/>
                <a:cs typeface="Arial"/>
              </a:rPr>
              <a:t>als</a:t>
            </a:r>
            <a:r>
              <a:rPr lang="en-US" dirty="0">
                <a:latin typeface="Arial"/>
                <a:cs typeface="Arial"/>
              </a:rPr>
              <a:t> je </a:t>
            </a:r>
            <a:r>
              <a:rPr lang="en-US" dirty="0" err="1">
                <a:latin typeface="Arial"/>
                <a:cs typeface="Arial"/>
              </a:rPr>
              <a:t>ouder</a:t>
            </a:r>
            <a:r>
              <a:rPr lang="en-US" dirty="0">
                <a:latin typeface="Arial"/>
                <a:cs typeface="Arial"/>
              </a:rPr>
              <a:t> dan 18 </a:t>
            </a:r>
            <a:r>
              <a:rPr lang="en-US" dirty="0" err="1">
                <a:latin typeface="Arial"/>
                <a:cs typeface="Arial"/>
              </a:rPr>
              <a:t>jaar</a:t>
            </a:r>
            <a:r>
              <a:rPr lang="en-US" dirty="0">
                <a:latin typeface="Arial"/>
                <a:cs typeface="Arial"/>
              </a:rPr>
              <a:t> bent. De </a:t>
            </a:r>
            <a:r>
              <a:rPr lang="en-US" dirty="0" err="1">
                <a:latin typeface="Arial"/>
                <a:cs typeface="Arial"/>
              </a:rPr>
              <a:t>zaak</a:t>
            </a:r>
            <a:r>
              <a:rPr lang="en-US" dirty="0">
                <a:latin typeface="Arial"/>
                <a:cs typeface="Arial"/>
              </a:rPr>
              <a:t> </a:t>
            </a:r>
            <a:r>
              <a:rPr lang="en-US" dirty="0" err="1">
                <a:latin typeface="Arial"/>
                <a:cs typeface="Arial"/>
              </a:rPr>
              <a:t>wordt</a:t>
            </a:r>
            <a:r>
              <a:rPr lang="en-US" dirty="0">
                <a:latin typeface="Arial"/>
                <a:cs typeface="Arial"/>
              </a:rPr>
              <a:t> </a:t>
            </a:r>
            <a:r>
              <a:rPr lang="en-US" dirty="0" err="1">
                <a:latin typeface="Arial"/>
                <a:cs typeface="Arial"/>
              </a:rPr>
              <a:t>behandeld</a:t>
            </a:r>
            <a:r>
              <a:rPr lang="en-US" dirty="0">
                <a:latin typeface="Arial"/>
                <a:cs typeface="Arial"/>
              </a:rPr>
              <a:t> door het </a:t>
            </a:r>
            <a:r>
              <a:rPr lang="en-US" dirty="0" err="1">
                <a:latin typeface="Arial"/>
                <a:cs typeface="Arial"/>
              </a:rPr>
              <a:t>Openbaar</a:t>
            </a:r>
            <a:r>
              <a:rPr lang="en-US" dirty="0">
                <a:latin typeface="Arial"/>
                <a:cs typeface="Arial"/>
              </a:rPr>
              <a:t> </a:t>
            </a:r>
            <a:r>
              <a:rPr lang="en-US" dirty="0" err="1">
                <a:latin typeface="Arial"/>
                <a:cs typeface="Arial"/>
              </a:rPr>
              <a:t>Ministerie</a:t>
            </a:r>
            <a:r>
              <a:rPr lang="en-US" dirty="0">
                <a:latin typeface="Arial"/>
                <a:cs typeface="Arial"/>
              </a:rPr>
              <a:t>, </a:t>
            </a:r>
            <a:r>
              <a:rPr lang="en-US" dirty="0" err="1">
                <a:latin typeface="Arial"/>
                <a:cs typeface="Arial"/>
              </a:rPr>
              <a:t>kan</a:t>
            </a:r>
            <a:r>
              <a:rPr lang="en-US" dirty="0">
                <a:latin typeface="Arial"/>
                <a:cs typeface="Arial"/>
              </a:rPr>
              <a:t> </a:t>
            </a:r>
            <a:r>
              <a:rPr lang="en-US" dirty="0" err="1">
                <a:latin typeface="Arial"/>
                <a:cs typeface="Arial"/>
              </a:rPr>
              <a:t>leiden</a:t>
            </a:r>
            <a:r>
              <a:rPr lang="en-US" dirty="0">
                <a:latin typeface="Arial"/>
                <a:cs typeface="Arial"/>
              </a:rPr>
              <a:t> tot </a:t>
            </a:r>
            <a:r>
              <a:rPr lang="en-US" dirty="0" err="1">
                <a:latin typeface="Arial"/>
                <a:cs typeface="Arial"/>
              </a:rPr>
              <a:t>een</a:t>
            </a:r>
            <a:r>
              <a:rPr lang="en-US" dirty="0">
                <a:latin typeface="Arial"/>
                <a:cs typeface="Arial"/>
              </a:rPr>
              <a:t> </a:t>
            </a:r>
            <a:r>
              <a:rPr lang="en-US" dirty="0" err="1">
                <a:latin typeface="Arial"/>
                <a:cs typeface="Arial"/>
              </a:rPr>
              <a:t>zitting</a:t>
            </a:r>
            <a:r>
              <a:rPr lang="en-US" dirty="0">
                <a:latin typeface="Arial"/>
                <a:cs typeface="Arial"/>
              </a:rPr>
              <a:t> </a:t>
            </a:r>
            <a:r>
              <a:rPr lang="en-US" dirty="0" err="1">
                <a:latin typeface="Arial"/>
                <a:cs typeface="Arial"/>
              </a:rPr>
              <a:t>bij</a:t>
            </a:r>
            <a:r>
              <a:rPr lang="en-US" dirty="0">
                <a:latin typeface="Arial"/>
                <a:cs typeface="Arial"/>
              </a:rPr>
              <a:t> de </a:t>
            </a:r>
            <a:r>
              <a:rPr lang="en-US" dirty="0" err="1">
                <a:latin typeface="Arial"/>
                <a:cs typeface="Arial"/>
              </a:rPr>
              <a:t>rechter</a:t>
            </a:r>
            <a:r>
              <a:rPr lang="en-US" dirty="0">
                <a:latin typeface="Arial"/>
                <a:cs typeface="Arial"/>
              </a:rPr>
              <a:t>, met </a:t>
            </a:r>
            <a:r>
              <a:rPr lang="en-US" dirty="0" err="1">
                <a:latin typeface="Arial"/>
                <a:cs typeface="Arial"/>
              </a:rPr>
              <a:t>strafblad</a:t>
            </a:r>
            <a:r>
              <a:rPr lang="en-US" dirty="0">
                <a:latin typeface="Arial"/>
                <a:cs typeface="Arial"/>
              </a:rPr>
              <a:t> tot </a:t>
            </a:r>
            <a:r>
              <a:rPr lang="en-US" dirty="0" err="1">
                <a:latin typeface="Arial"/>
                <a:cs typeface="Arial"/>
              </a:rPr>
              <a:t>gevolg</a:t>
            </a:r>
            <a:r>
              <a:rPr lang="en-US" dirty="0">
                <a:latin typeface="Arial"/>
                <a:cs typeface="Arial"/>
              </a:rPr>
              <a:t> en </a:t>
            </a:r>
            <a:r>
              <a:rPr lang="en-US" dirty="0" err="1">
                <a:latin typeface="Arial"/>
                <a:cs typeface="Arial"/>
              </a:rPr>
              <a:t>kans</a:t>
            </a:r>
            <a:r>
              <a:rPr lang="en-US" dirty="0">
                <a:latin typeface="Arial"/>
                <a:cs typeface="Arial"/>
              </a:rPr>
              <a:t> </a:t>
            </a:r>
            <a:r>
              <a:rPr lang="en-US" dirty="0" err="1">
                <a:latin typeface="Arial"/>
                <a:cs typeface="Arial"/>
              </a:rPr>
              <a:t>opgeldboete</a:t>
            </a:r>
            <a:r>
              <a:rPr lang="en-US" dirty="0">
                <a:latin typeface="Arial"/>
                <a:cs typeface="Arial"/>
              </a:rPr>
              <a:t>, </a:t>
            </a:r>
            <a:r>
              <a:rPr lang="en-US" dirty="0" err="1">
                <a:latin typeface="Arial"/>
                <a:cs typeface="Arial"/>
              </a:rPr>
              <a:t>taakstraf</a:t>
            </a:r>
            <a:r>
              <a:rPr lang="en-US" dirty="0">
                <a:latin typeface="Arial"/>
                <a:cs typeface="Arial"/>
              </a:rPr>
              <a:t> en/of </a:t>
            </a:r>
            <a:r>
              <a:rPr lang="en-US" dirty="0" err="1">
                <a:latin typeface="Arial"/>
                <a:cs typeface="Arial"/>
              </a:rPr>
              <a:t>gevangenisstraf</a:t>
            </a:r>
            <a:r>
              <a:rPr lang="en-US" dirty="0">
                <a:latin typeface="Arial"/>
                <a:cs typeface="Arial"/>
              </a:rPr>
              <a:t> (max 2 </a:t>
            </a:r>
            <a:r>
              <a:rPr lang="en-US" dirty="0" err="1">
                <a:latin typeface="Arial"/>
                <a:cs typeface="Arial"/>
              </a:rPr>
              <a:t>jaar</a:t>
            </a:r>
            <a:r>
              <a:rPr lang="en-US" dirty="0">
                <a:latin typeface="Arial"/>
                <a:cs typeface="Arial"/>
              </a:rPr>
              <a:t> </a:t>
            </a:r>
            <a:r>
              <a:rPr lang="en-US" dirty="0" err="1">
                <a:latin typeface="Arial"/>
                <a:cs typeface="Arial"/>
              </a:rPr>
              <a:t>bij</a:t>
            </a:r>
            <a:r>
              <a:rPr lang="en-US" dirty="0">
                <a:latin typeface="Arial"/>
                <a:cs typeface="Arial"/>
              </a:rPr>
              <a:t> </a:t>
            </a:r>
            <a:r>
              <a:rPr lang="en-US" dirty="0" err="1">
                <a:latin typeface="Arial"/>
                <a:cs typeface="Arial"/>
              </a:rPr>
              <a:t>wraakporno</a:t>
            </a:r>
            <a:r>
              <a:rPr lang="en-US" dirty="0">
                <a:latin typeface="Arial"/>
                <a:cs typeface="Arial"/>
              </a:rPr>
              <a:t> </a:t>
            </a:r>
            <a:r>
              <a:rPr lang="en-US" dirty="0" err="1">
                <a:latin typeface="Arial"/>
                <a:cs typeface="Arial"/>
              </a:rPr>
              <a:t>bijv</a:t>
            </a:r>
            <a:r>
              <a:rPr lang="en-US" dirty="0">
                <a:latin typeface="Arial"/>
                <a:cs typeface="Arial"/>
              </a:rPr>
              <a:t>.).</a:t>
            </a:r>
          </a:p>
          <a:p>
            <a:endParaRPr lang="en-US" dirty="0">
              <a:latin typeface="Arial"/>
              <a:cs typeface="Arial"/>
            </a:endParaRPr>
          </a:p>
          <a:p>
            <a:r>
              <a:rPr lang="en-US" dirty="0">
                <a:latin typeface="Arial"/>
                <a:cs typeface="Arial"/>
              </a:rPr>
              <a:t>Doel is om </a:t>
            </a:r>
            <a:r>
              <a:rPr lang="en-US" dirty="0" err="1">
                <a:latin typeface="Arial"/>
                <a:cs typeface="Arial"/>
              </a:rPr>
              <a:t>leerlingen</a:t>
            </a:r>
            <a:r>
              <a:rPr lang="en-US" dirty="0">
                <a:latin typeface="Arial"/>
                <a:cs typeface="Arial"/>
              </a:rPr>
              <a:t> </a:t>
            </a:r>
            <a:r>
              <a:rPr lang="en-US" dirty="0" err="1">
                <a:latin typeface="Arial"/>
                <a:cs typeface="Arial"/>
              </a:rPr>
              <a:t>duidelijk</a:t>
            </a:r>
            <a:r>
              <a:rPr lang="en-US" dirty="0">
                <a:latin typeface="Arial"/>
                <a:cs typeface="Arial"/>
              </a:rPr>
              <a:t> te </a:t>
            </a:r>
            <a:r>
              <a:rPr lang="en-US" dirty="0" err="1">
                <a:latin typeface="Arial"/>
                <a:cs typeface="Arial"/>
              </a:rPr>
              <a:t>maken</a:t>
            </a:r>
            <a:r>
              <a:rPr lang="en-US" dirty="0">
                <a:latin typeface="Arial"/>
                <a:cs typeface="Arial"/>
              </a:rPr>
              <a:t> </a:t>
            </a:r>
            <a:r>
              <a:rPr lang="en-US" dirty="0" err="1">
                <a:latin typeface="Arial"/>
                <a:cs typeface="Arial"/>
              </a:rPr>
              <a:t>dat</a:t>
            </a:r>
            <a:r>
              <a:rPr lang="en-US" dirty="0">
                <a:latin typeface="Arial"/>
                <a:cs typeface="Arial"/>
              </a:rPr>
              <a:t> het </a:t>
            </a:r>
            <a:r>
              <a:rPr lang="en-US" dirty="0" err="1">
                <a:latin typeface="Arial"/>
                <a:cs typeface="Arial"/>
              </a:rPr>
              <a:t>geen</a:t>
            </a:r>
            <a:r>
              <a:rPr lang="en-US" dirty="0">
                <a:latin typeface="Arial"/>
                <a:cs typeface="Arial"/>
              </a:rPr>
              <a:t> </a:t>
            </a:r>
            <a:r>
              <a:rPr lang="en-US" dirty="0" err="1">
                <a:latin typeface="Arial"/>
                <a:cs typeface="Arial"/>
              </a:rPr>
              <a:t>licht</a:t>
            </a:r>
            <a:r>
              <a:rPr lang="en-US" dirty="0">
                <a:latin typeface="Arial"/>
                <a:cs typeface="Arial"/>
              </a:rPr>
              <a:t> </a:t>
            </a:r>
            <a:r>
              <a:rPr lang="en-US" dirty="0" err="1">
                <a:latin typeface="Arial"/>
                <a:cs typeface="Arial"/>
              </a:rPr>
              <a:t>vergrijp</a:t>
            </a:r>
            <a:r>
              <a:rPr lang="en-US" dirty="0">
                <a:latin typeface="Arial"/>
                <a:cs typeface="Arial"/>
              </a:rPr>
              <a:t> is, </a:t>
            </a:r>
            <a:r>
              <a:rPr lang="en-US" dirty="0" err="1">
                <a:latin typeface="Arial"/>
                <a:cs typeface="Arial"/>
              </a:rPr>
              <a:t>dat</a:t>
            </a:r>
            <a:r>
              <a:rPr lang="en-US" dirty="0">
                <a:latin typeface="Arial"/>
                <a:cs typeface="Arial"/>
              </a:rPr>
              <a:t> je </a:t>
            </a:r>
            <a:r>
              <a:rPr lang="en-US" dirty="0" err="1">
                <a:latin typeface="Arial"/>
                <a:cs typeface="Arial"/>
              </a:rPr>
              <a:t>echt</a:t>
            </a:r>
            <a:r>
              <a:rPr lang="en-US" dirty="0">
                <a:latin typeface="Arial"/>
                <a:cs typeface="Arial"/>
              </a:rPr>
              <a:t> </a:t>
            </a:r>
            <a:r>
              <a:rPr lang="en-US" dirty="0" err="1">
                <a:latin typeface="Arial"/>
                <a:cs typeface="Arial"/>
              </a:rPr>
              <a:t>bij</a:t>
            </a:r>
            <a:r>
              <a:rPr lang="en-US" dirty="0">
                <a:latin typeface="Arial"/>
                <a:cs typeface="Arial"/>
              </a:rPr>
              <a:t> Halt en/of </a:t>
            </a:r>
            <a:r>
              <a:rPr lang="en-US" dirty="0" err="1">
                <a:latin typeface="Arial"/>
                <a:cs typeface="Arial"/>
              </a:rPr>
              <a:t>justitie</a:t>
            </a:r>
            <a:r>
              <a:rPr lang="en-US" dirty="0">
                <a:latin typeface="Arial"/>
                <a:cs typeface="Arial"/>
              </a:rPr>
              <a:t> </a:t>
            </a:r>
            <a:r>
              <a:rPr lang="en-US" dirty="0" err="1">
                <a:latin typeface="Arial"/>
                <a:cs typeface="Arial"/>
              </a:rPr>
              <a:t>terecht</a:t>
            </a:r>
            <a:r>
              <a:rPr lang="en-US" dirty="0">
                <a:latin typeface="Arial"/>
                <a:cs typeface="Arial"/>
              </a:rPr>
              <a:t> </a:t>
            </a:r>
            <a:r>
              <a:rPr lang="en-US" dirty="0" err="1">
                <a:latin typeface="Arial"/>
                <a:cs typeface="Arial"/>
              </a:rPr>
              <a:t>kan</a:t>
            </a:r>
            <a:r>
              <a:rPr lang="en-US" dirty="0">
                <a:latin typeface="Arial"/>
                <a:cs typeface="Arial"/>
              </a:rPr>
              <a:t> </a:t>
            </a:r>
            <a:r>
              <a:rPr lang="en-US" dirty="0" err="1">
                <a:latin typeface="Arial"/>
                <a:cs typeface="Arial"/>
              </a:rPr>
              <a:t>komen</a:t>
            </a:r>
            <a:r>
              <a:rPr lang="en-US" dirty="0">
                <a:latin typeface="Arial"/>
                <a:cs typeface="Arial"/>
              </a:rPr>
              <a:t>. In het </a:t>
            </a:r>
            <a:r>
              <a:rPr lang="en-US" dirty="0" err="1">
                <a:latin typeface="Arial"/>
                <a:cs typeface="Arial"/>
              </a:rPr>
              <a:t>geval</a:t>
            </a:r>
            <a:r>
              <a:rPr lang="en-US" dirty="0">
                <a:latin typeface="Arial"/>
                <a:cs typeface="Arial"/>
              </a:rPr>
              <a:t> van </a:t>
            </a:r>
            <a:r>
              <a:rPr lang="en-US" dirty="0" err="1">
                <a:latin typeface="Arial"/>
                <a:cs typeface="Arial"/>
              </a:rPr>
              <a:t>doorsturen</a:t>
            </a:r>
            <a:r>
              <a:rPr lang="en-US" dirty="0">
                <a:latin typeface="Arial"/>
                <a:cs typeface="Arial"/>
              </a:rPr>
              <a:t> van </a:t>
            </a:r>
            <a:r>
              <a:rPr lang="en-US" dirty="0" err="1">
                <a:latin typeface="Arial"/>
                <a:cs typeface="Arial"/>
              </a:rPr>
              <a:t>naaktfoto’s</a:t>
            </a:r>
            <a:r>
              <a:rPr lang="en-US" dirty="0">
                <a:latin typeface="Arial"/>
                <a:cs typeface="Arial"/>
              </a:rPr>
              <a:t> </a:t>
            </a:r>
            <a:r>
              <a:rPr lang="en-US" dirty="0" err="1">
                <a:latin typeface="Arial"/>
                <a:cs typeface="Arial"/>
              </a:rPr>
              <a:t>komt</a:t>
            </a:r>
            <a:r>
              <a:rPr lang="en-US" dirty="0">
                <a:latin typeface="Arial"/>
                <a:cs typeface="Arial"/>
              </a:rPr>
              <a:t> er </a:t>
            </a:r>
            <a:r>
              <a:rPr lang="en-US" dirty="0" err="1">
                <a:latin typeface="Arial"/>
                <a:cs typeface="Arial"/>
              </a:rPr>
              <a:t>bij</a:t>
            </a:r>
            <a:r>
              <a:rPr lang="en-US" dirty="0">
                <a:latin typeface="Arial"/>
                <a:cs typeface="Arial"/>
              </a:rPr>
              <a:t> </a:t>
            </a:r>
            <a:r>
              <a:rPr lang="en-US" dirty="0" err="1">
                <a:latin typeface="Arial"/>
                <a:cs typeface="Arial"/>
              </a:rPr>
              <a:t>justitie</a:t>
            </a:r>
            <a:r>
              <a:rPr lang="en-US" dirty="0">
                <a:latin typeface="Arial"/>
                <a:cs typeface="Arial"/>
              </a:rPr>
              <a:t> </a:t>
            </a:r>
            <a:r>
              <a:rPr lang="en-US" dirty="0" err="1">
                <a:latin typeface="Arial"/>
                <a:cs typeface="Arial"/>
              </a:rPr>
              <a:t>behalve</a:t>
            </a:r>
            <a:r>
              <a:rPr lang="en-US" dirty="0">
                <a:latin typeface="Arial"/>
                <a:cs typeface="Arial"/>
              </a:rPr>
              <a:t> het </a:t>
            </a:r>
            <a:r>
              <a:rPr lang="en-US" dirty="0" err="1">
                <a:latin typeface="Arial"/>
                <a:cs typeface="Arial"/>
              </a:rPr>
              <a:t>strafblad</a:t>
            </a:r>
            <a:r>
              <a:rPr lang="en-US" dirty="0">
                <a:latin typeface="Arial"/>
                <a:cs typeface="Arial"/>
              </a:rPr>
              <a:t> </a:t>
            </a:r>
            <a:r>
              <a:rPr lang="en-US" dirty="0" err="1">
                <a:latin typeface="Arial"/>
                <a:cs typeface="Arial"/>
              </a:rPr>
              <a:t>ook</a:t>
            </a:r>
            <a:r>
              <a:rPr lang="en-US" dirty="0">
                <a:latin typeface="Arial"/>
                <a:cs typeface="Arial"/>
              </a:rPr>
              <a:t> ‘</a:t>
            </a:r>
            <a:r>
              <a:rPr lang="en-US" dirty="0" err="1">
                <a:latin typeface="Arial"/>
                <a:cs typeface="Arial"/>
              </a:rPr>
              <a:t>zedenmisdrijf</a:t>
            </a:r>
            <a:r>
              <a:rPr lang="en-US" dirty="0">
                <a:latin typeface="Arial"/>
                <a:cs typeface="Arial"/>
              </a:rPr>
              <a:t>’ achter je naam te </a:t>
            </a:r>
            <a:r>
              <a:rPr lang="en-US" dirty="0" err="1">
                <a:latin typeface="Arial"/>
                <a:cs typeface="Arial"/>
              </a:rPr>
              <a:t>staan</a:t>
            </a:r>
            <a:r>
              <a:rPr lang="en-US" dirty="0">
                <a:latin typeface="Arial"/>
                <a:cs typeface="Arial"/>
              </a:rPr>
              <a:t>. </a:t>
            </a:r>
            <a:r>
              <a:rPr lang="en-US" dirty="0" err="1">
                <a:latin typeface="Arial"/>
                <a:cs typeface="Arial"/>
              </a:rPr>
              <a:t>Wanneer</a:t>
            </a:r>
            <a:r>
              <a:rPr lang="en-US" dirty="0">
                <a:latin typeface="Arial"/>
                <a:cs typeface="Arial"/>
              </a:rPr>
              <a:t> je </a:t>
            </a:r>
            <a:r>
              <a:rPr lang="en-US" dirty="0" err="1">
                <a:latin typeface="Arial"/>
                <a:cs typeface="Arial"/>
              </a:rPr>
              <a:t>mensen</a:t>
            </a:r>
            <a:r>
              <a:rPr lang="en-US" dirty="0">
                <a:latin typeface="Arial"/>
                <a:cs typeface="Arial"/>
              </a:rPr>
              <a:t> </a:t>
            </a:r>
            <a:r>
              <a:rPr lang="en-US" dirty="0" err="1">
                <a:latin typeface="Arial"/>
                <a:cs typeface="Arial"/>
              </a:rPr>
              <a:t>afperst</a:t>
            </a:r>
            <a:r>
              <a:rPr lang="en-US" dirty="0">
                <a:latin typeface="Arial"/>
                <a:cs typeface="Arial"/>
              </a:rPr>
              <a:t> door </a:t>
            </a:r>
            <a:r>
              <a:rPr lang="en-US" dirty="0" err="1">
                <a:latin typeface="Arial"/>
                <a:cs typeface="Arial"/>
              </a:rPr>
              <a:t>seksueel</a:t>
            </a:r>
            <a:r>
              <a:rPr lang="en-US" dirty="0">
                <a:latin typeface="Arial"/>
                <a:cs typeface="Arial"/>
              </a:rPr>
              <a:t> </a:t>
            </a:r>
            <a:r>
              <a:rPr lang="en-US" dirty="0" err="1">
                <a:latin typeface="Arial"/>
                <a:cs typeface="Arial"/>
              </a:rPr>
              <a:t>getinte</a:t>
            </a:r>
            <a:r>
              <a:rPr lang="en-US" dirty="0">
                <a:latin typeface="Arial"/>
                <a:cs typeface="Arial"/>
              </a:rPr>
              <a:t> </a:t>
            </a:r>
            <a:r>
              <a:rPr lang="en-US" dirty="0" err="1">
                <a:latin typeface="Arial"/>
                <a:cs typeface="Arial"/>
              </a:rPr>
              <a:t>filmpjes</a:t>
            </a:r>
            <a:r>
              <a:rPr lang="en-US" dirty="0">
                <a:latin typeface="Arial"/>
                <a:cs typeface="Arial"/>
              </a:rPr>
              <a:t>/</a:t>
            </a:r>
            <a:r>
              <a:rPr lang="en-US" dirty="0" err="1">
                <a:latin typeface="Arial"/>
                <a:cs typeface="Arial"/>
              </a:rPr>
              <a:t>foto's</a:t>
            </a:r>
            <a:r>
              <a:rPr lang="en-US" dirty="0">
                <a:latin typeface="Arial"/>
                <a:cs typeface="Arial"/>
              </a:rPr>
              <a:t>, is er </a:t>
            </a:r>
            <a:r>
              <a:rPr lang="en-US" dirty="0" err="1">
                <a:latin typeface="Arial"/>
                <a:cs typeface="Arial"/>
              </a:rPr>
              <a:t>geen</a:t>
            </a:r>
            <a:r>
              <a:rPr lang="en-US" dirty="0">
                <a:latin typeface="Arial"/>
                <a:cs typeface="Arial"/>
              </a:rPr>
              <a:t> </a:t>
            </a:r>
            <a:r>
              <a:rPr lang="en-US" dirty="0" err="1">
                <a:latin typeface="Arial"/>
                <a:cs typeface="Arial"/>
              </a:rPr>
              <a:t>mogelijkheid</a:t>
            </a:r>
            <a:r>
              <a:rPr lang="en-US" dirty="0">
                <a:latin typeface="Arial"/>
                <a:cs typeface="Arial"/>
              </a:rPr>
              <a:t> </a:t>
            </a:r>
            <a:r>
              <a:rPr lang="en-US" dirty="0" err="1">
                <a:latin typeface="Arial"/>
                <a:cs typeface="Arial"/>
              </a:rPr>
              <a:t>meer</a:t>
            </a:r>
            <a:r>
              <a:rPr lang="en-US" dirty="0">
                <a:latin typeface="Arial"/>
                <a:cs typeface="Arial"/>
              </a:rPr>
              <a:t> om </a:t>
            </a:r>
            <a:r>
              <a:rPr lang="en-US" dirty="0" err="1">
                <a:latin typeface="Arial"/>
                <a:cs typeface="Arial"/>
              </a:rPr>
              <a:t>naar</a:t>
            </a:r>
            <a:r>
              <a:rPr lang="en-US" dirty="0">
                <a:latin typeface="Arial"/>
                <a:cs typeface="Arial"/>
              </a:rPr>
              <a:t> Halt te </a:t>
            </a:r>
            <a:r>
              <a:rPr lang="en-US" dirty="0" err="1">
                <a:latin typeface="Arial"/>
                <a:cs typeface="Arial"/>
              </a:rPr>
              <a:t>gaan</a:t>
            </a:r>
            <a:r>
              <a:rPr lang="en-US" dirty="0">
                <a:latin typeface="Arial"/>
                <a:cs typeface="Arial"/>
              </a:rPr>
              <a:t>. Dit is </a:t>
            </a:r>
            <a:r>
              <a:rPr lang="en-US" dirty="0" err="1">
                <a:latin typeface="Arial"/>
                <a:cs typeface="Arial"/>
              </a:rPr>
              <a:t>bewust</a:t>
            </a:r>
            <a:r>
              <a:rPr lang="en-US" dirty="0">
                <a:latin typeface="Arial"/>
                <a:cs typeface="Arial"/>
              </a:rPr>
              <a:t> </a:t>
            </a:r>
            <a:r>
              <a:rPr lang="en-US" dirty="0" err="1">
                <a:latin typeface="Arial"/>
                <a:cs typeface="Arial"/>
              </a:rPr>
              <a:t>iemand</a:t>
            </a:r>
            <a:r>
              <a:rPr lang="en-US" dirty="0">
                <a:latin typeface="Arial"/>
                <a:cs typeface="Arial"/>
              </a:rPr>
              <a:t> </a:t>
            </a:r>
            <a:r>
              <a:rPr lang="en-US" dirty="0" err="1">
                <a:latin typeface="Arial"/>
                <a:cs typeface="Arial"/>
              </a:rPr>
              <a:t>kapot</a:t>
            </a:r>
            <a:r>
              <a:rPr lang="en-US" dirty="0">
                <a:latin typeface="Arial"/>
                <a:cs typeface="Arial"/>
              </a:rPr>
              <a:t> </a:t>
            </a:r>
            <a:r>
              <a:rPr lang="en-US" dirty="0" err="1">
                <a:latin typeface="Arial"/>
                <a:cs typeface="Arial"/>
              </a:rPr>
              <a:t>maken</a:t>
            </a:r>
            <a:r>
              <a:rPr lang="en-US" dirty="0">
                <a:latin typeface="Arial"/>
                <a:cs typeface="Arial"/>
              </a:rPr>
              <a:t> en direct </a:t>
            </a:r>
            <a:r>
              <a:rPr lang="en-US" dirty="0" err="1">
                <a:latin typeface="Arial"/>
                <a:cs typeface="Arial"/>
              </a:rPr>
              <a:t>strafbaar</a:t>
            </a:r>
            <a:r>
              <a:rPr lang="en-US" dirty="0">
                <a:latin typeface="Arial"/>
                <a:cs typeface="Arial"/>
              </a:rPr>
              <a:t>. Dit is sextortion.</a:t>
            </a:r>
          </a:p>
          <a:p>
            <a:endParaRPr lang="en-US" dirty="0">
              <a:cs typeface="Arial"/>
            </a:endParaRPr>
          </a:p>
          <a:p>
            <a:r>
              <a:rPr lang="en-US" dirty="0">
                <a:latin typeface="Arial"/>
                <a:cs typeface="Arial"/>
              </a:rPr>
              <a:t>Ter </a:t>
            </a:r>
            <a:r>
              <a:rPr lang="en-US" dirty="0" err="1">
                <a:latin typeface="Arial"/>
                <a:cs typeface="Arial"/>
              </a:rPr>
              <a:t>achtergrond</a:t>
            </a:r>
            <a:r>
              <a:rPr lang="en-US" dirty="0">
                <a:latin typeface="Arial"/>
                <a:cs typeface="Arial"/>
              </a:rPr>
              <a:t>: </a:t>
            </a:r>
            <a:r>
              <a:rPr lang="en-US" dirty="0" err="1">
                <a:latin typeface="Arial"/>
                <a:cs typeface="Arial"/>
              </a:rPr>
              <a:t>Gelijkwaardige</a:t>
            </a:r>
            <a:r>
              <a:rPr lang="en-US" dirty="0">
                <a:latin typeface="Arial"/>
                <a:cs typeface="Arial"/>
              </a:rPr>
              <a:t> sexting </a:t>
            </a:r>
            <a:r>
              <a:rPr lang="en-US" dirty="0" err="1">
                <a:latin typeface="Arial"/>
                <a:cs typeface="Arial"/>
              </a:rPr>
              <a:t>tussen</a:t>
            </a:r>
            <a:r>
              <a:rPr lang="en-US" dirty="0">
                <a:latin typeface="Arial"/>
                <a:cs typeface="Arial"/>
              </a:rPr>
              <a:t> </a:t>
            </a:r>
            <a:r>
              <a:rPr lang="en-US" dirty="0" err="1">
                <a:latin typeface="Arial"/>
                <a:cs typeface="Arial"/>
              </a:rPr>
              <a:t>jongeren</a:t>
            </a:r>
            <a:r>
              <a:rPr lang="en-US" dirty="0">
                <a:latin typeface="Arial"/>
                <a:cs typeface="Arial"/>
              </a:rPr>
              <a:t>, </a:t>
            </a:r>
            <a:r>
              <a:rPr lang="en-US" dirty="0" err="1">
                <a:latin typeface="Arial"/>
                <a:cs typeface="Arial"/>
              </a:rPr>
              <a:t>zolang</a:t>
            </a:r>
            <a:r>
              <a:rPr lang="en-US" dirty="0">
                <a:latin typeface="Arial"/>
                <a:cs typeface="Arial"/>
              </a:rPr>
              <a:t> de </a:t>
            </a:r>
            <a:r>
              <a:rPr lang="en-US" dirty="0" err="1">
                <a:latin typeface="Arial"/>
                <a:cs typeface="Arial"/>
              </a:rPr>
              <a:t>beelden</a:t>
            </a:r>
            <a:r>
              <a:rPr lang="en-US" dirty="0">
                <a:latin typeface="Arial"/>
                <a:cs typeface="Arial"/>
              </a:rPr>
              <a:t> </a:t>
            </a:r>
            <a:r>
              <a:rPr lang="en-US" dirty="0" err="1">
                <a:latin typeface="Arial"/>
                <a:cs typeface="Arial"/>
              </a:rPr>
              <a:t>privé</a:t>
            </a:r>
            <a:r>
              <a:rPr lang="en-US" dirty="0">
                <a:latin typeface="Arial"/>
                <a:cs typeface="Arial"/>
              </a:rPr>
              <a:t> </a:t>
            </a:r>
            <a:r>
              <a:rPr lang="en-US" dirty="0" err="1">
                <a:latin typeface="Arial"/>
                <a:cs typeface="Arial"/>
              </a:rPr>
              <a:t>blijven</a:t>
            </a:r>
            <a:r>
              <a:rPr lang="en-US" dirty="0">
                <a:latin typeface="Arial"/>
                <a:cs typeface="Arial"/>
              </a:rPr>
              <a:t>, </a:t>
            </a:r>
            <a:r>
              <a:rPr lang="en-US" dirty="0" err="1">
                <a:latin typeface="Arial"/>
                <a:cs typeface="Arial"/>
              </a:rPr>
              <a:t>wordt</a:t>
            </a:r>
            <a:r>
              <a:rPr lang="en-US" dirty="0">
                <a:latin typeface="Arial"/>
                <a:cs typeface="Arial"/>
              </a:rPr>
              <a:t> </a:t>
            </a:r>
            <a:r>
              <a:rPr lang="en-US" dirty="0" err="1">
                <a:latin typeface="Arial"/>
                <a:cs typeface="Arial"/>
              </a:rPr>
              <a:t>gezien</a:t>
            </a:r>
            <a:r>
              <a:rPr lang="en-US" dirty="0">
                <a:latin typeface="Arial"/>
                <a:cs typeface="Arial"/>
              </a:rPr>
              <a:t> </a:t>
            </a:r>
            <a:r>
              <a:rPr lang="en-US" dirty="0" err="1">
                <a:latin typeface="Arial"/>
                <a:cs typeface="Arial"/>
              </a:rPr>
              <a:t>als</a:t>
            </a:r>
            <a:r>
              <a:rPr lang="en-US" dirty="0">
                <a:latin typeface="Arial"/>
                <a:cs typeface="Arial"/>
              </a:rPr>
              <a:t> </a:t>
            </a:r>
            <a:r>
              <a:rPr lang="en-US" dirty="0" err="1">
                <a:latin typeface="Arial"/>
                <a:cs typeface="Arial"/>
              </a:rPr>
              <a:t>behorend</a:t>
            </a:r>
            <a:r>
              <a:rPr lang="en-US" dirty="0">
                <a:latin typeface="Arial"/>
                <a:cs typeface="Arial"/>
              </a:rPr>
              <a:t> </a:t>
            </a:r>
            <a:r>
              <a:rPr lang="en-US" dirty="0" err="1">
                <a:latin typeface="Arial"/>
                <a:cs typeface="Arial"/>
              </a:rPr>
              <a:t>bij</a:t>
            </a:r>
            <a:r>
              <a:rPr lang="en-US" dirty="0">
                <a:latin typeface="Arial"/>
                <a:cs typeface="Arial"/>
              </a:rPr>
              <a:t> de </a:t>
            </a:r>
            <a:r>
              <a:rPr lang="en-US" dirty="0" err="1">
                <a:latin typeface="Arial"/>
                <a:cs typeface="Arial"/>
              </a:rPr>
              <a:t>seksuele</a:t>
            </a:r>
            <a:r>
              <a:rPr lang="en-US" dirty="0">
                <a:latin typeface="Arial"/>
                <a:cs typeface="Arial"/>
              </a:rPr>
              <a:t> </a:t>
            </a:r>
            <a:r>
              <a:rPr lang="en-US" dirty="0" err="1">
                <a:latin typeface="Arial"/>
                <a:cs typeface="Arial"/>
              </a:rPr>
              <a:t>ontwikkeling</a:t>
            </a:r>
            <a:r>
              <a:rPr lang="en-US" dirty="0">
                <a:latin typeface="Arial"/>
                <a:cs typeface="Arial"/>
              </a:rPr>
              <a:t>. </a:t>
            </a:r>
            <a:r>
              <a:rPr lang="en-US" dirty="0" err="1">
                <a:latin typeface="Arial"/>
                <a:cs typeface="Arial"/>
              </a:rPr>
              <a:t>Wettelijk</a:t>
            </a:r>
            <a:r>
              <a:rPr lang="en-US" dirty="0">
                <a:latin typeface="Arial"/>
                <a:cs typeface="Arial"/>
              </a:rPr>
              <a:t> </a:t>
            </a:r>
            <a:r>
              <a:rPr lang="en-US" dirty="0" err="1">
                <a:latin typeface="Arial"/>
                <a:cs typeface="Arial"/>
              </a:rPr>
              <a:t>wordt</a:t>
            </a:r>
            <a:r>
              <a:rPr lang="en-US" dirty="0">
                <a:latin typeface="Arial"/>
                <a:cs typeface="Arial"/>
              </a:rPr>
              <a:t> </a:t>
            </a:r>
            <a:r>
              <a:rPr lang="en-US" dirty="0" err="1">
                <a:latin typeface="Arial"/>
                <a:cs typeface="Arial"/>
              </a:rPr>
              <a:t>dit</a:t>
            </a:r>
            <a:r>
              <a:rPr lang="en-US" dirty="0">
                <a:latin typeface="Arial"/>
                <a:cs typeface="Arial"/>
              </a:rPr>
              <a:t> </a:t>
            </a:r>
            <a:r>
              <a:rPr lang="en-US" dirty="0" err="1">
                <a:latin typeface="Arial"/>
                <a:cs typeface="Arial"/>
              </a:rPr>
              <a:t>voor</a:t>
            </a:r>
            <a:r>
              <a:rPr lang="en-US" dirty="0">
                <a:latin typeface="Arial"/>
                <a:cs typeface="Arial"/>
              </a:rPr>
              <a:t> de </a:t>
            </a:r>
            <a:r>
              <a:rPr lang="en-US" dirty="0" err="1">
                <a:latin typeface="Arial"/>
                <a:cs typeface="Arial"/>
              </a:rPr>
              <a:t>groep</a:t>
            </a:r>
            <a:r>
              <a:rPr lang="en-US" dirty="0">
                <a:latin typeface="Arial"/>
                <a:cs typeface="Arial"/>
              </a:rPr>
              <a:t> 12- tot 16-jarigen </a:t>
            </a:r>
            <a:r>
              <a:rPr lang="en-US" dirty="0" err="1">
                <a:latin typeface="Arial"/>
                <a:cs typeface="Arial"/>
              </a:rPr>
              <a:t>nog</a:t>
            </a:r>
            <a:r>
              <a:rPr lang="en-US" dirty="0">
                <a:latin typeface="Arial"/>
                <a:cs typeface="Arial"/>
              </a:rPr>
              <a:t> </a:t>
            </a:r>
            <a:r>
              <a:rPr lang="en-US" dirty="0" err="1">
                <a:latin typeface="Arial"/>
                <a:cs typeface="Arial"/>
              </a:rPr>
              <a:t>gezien</a:t>
            </a:r>
            <a:r>
              <a:rPr lang="en-US" dirty="0">
                <a:latin typeface="Arial"/>
                <a:cs typeface="Arial"/>
              </a:rPr>
              <a:t> </a:t>
            </a:r>
            <a:r>
              <a:rPr lang="en-US" dirty="0" err="1">
                <a:latin typeface="Arial"/>
                <a:cs typeface="Arial"/>
              </a:rPr>
              <a:t>als</a:t>
            </a:r>
            <a:r>
              <a:rPr lang="en-US" dirty="0">
                <a:latin typeface="Arial"/>
                <a:cs typeface="Arial"/>
              </a:rPr>
              <a:t> (het </a:t>
            </a:r>
            <a:r>
              <a:rPr lang="en-US" dirty="0" err="1">
                <a:latin typeface="Arial"/>
                <a:cs typeface="Arial"/>
              </a:rPr>
              <a:t>verspreiden</a:t>
            </a:r>
            <a:r>
              <a:rPr lang="en-US" dirty="0">
                <a:latin typeface="Arial"/>
                <a:cs typeface="Arial"/>
              </a:rPr>
              <a:t> van) </a:t>
            </a:r>
            <a:r>
              <a:rPr lang="en-US" dirty="0" err="1">
                <a:latin typeface="Arial"/>
                <a:cs typeface="Arial"/>
              </a:rPr>
              <a:t>kinderporno</a:t>
            </a:r>
            <a:r>
              <a:rPr lang="en-US" dirty="0">
                <a:latin typeface="Arial"/>
                <a:cs typeface="Arial"/>
              </a:rPr>
              <a:t>, maar in de </a:t>
            </a:r>
            <a:r>
              <a:rPr lang="en-US" dirty="0" err="1">
                <a:latin typeface="Arial"/>
                <a:cs typeface="Arial"/>
              </a:rPr>
              <a:t>praktijk</a:t>
            </a:r>
            <a:r>
              <a:rPr lang="en-US" dirty="0">
                <a:latin typeface="Arial"/>
                <a:cs typeface="Arial"/>
              </a:rPr>
              <a:t> </a:t>
            </a:r>
            <a:r>
              <a:rPr lang="en-US" dirty="0" err="1">
                <a:latin typeface="Arial"/>
                <a:cs typeface="Arial"/>
              </a:rPr>
              <a:t>wordt</a:t>
            </a:r>
            <a:r>
              <a:rPr lang="en-US" dirty="0">
                <a:latin typeface="Arial"/>
                <a:cs typeface="Arial"/>
              </a:rPr>
              <a:t> </a:t>
            </a:r>
            <a:r>
              <a:rPr lang="en-US" dirty="0" err="1">
                <a:latin typeface="Arial"/>
                <a:cs typeface="Arial"/>
              </a:rPr>
              <a:t>dit</a:t>
            </a:r>
            <a:r>
              <a:rPr lang="en-US" dirty="0">
                <a:latin typeface="Arial"/>
                <a:cs typeface="Arial"/>
              </a:rPr>
              <a:t> </a:t>
            </a:r>
            <a:r>
              <a:rPr lang="en-US" dirty="0" err="1">
                <a:latin typeface="Arial"/>
                <a:cs typeface="Arial"/>
              </a:rPr>
              <a:t>gedoogd</a:t>
            </a:r>
            <a:r>
              <a:rPr lang="en-US" dirty="0">
                <a:latin typeface="Arial"/>
                <a:cs typeface="Arial"/>
              </a:rPr>
              <a:t> </a:t>
            </a:r>
            <a:r>
              <a:rPr lang="en-US" dirty="0" err="1">
                <a:latin typeface="Arial"/>
                <a:cs typeface="Arial"/>
              </a:rPr>
              <a:t>omdat</a:t>
            </a:r>
            <a:r>
              <a:rPr lang="en-US" dirty="0">
                <a:latin typeface="Arial"/>
                <a:cs typeface="Arial"/>
              </a:rPr>
              <a:t> het </a:t>
            </a:r>
            <a:r>
              <a:rPr lang="en-US" dirty="0" err="1">
                <a:latin typeface="Arial"/>
                <a:cs typeface="Arial"/>
              </a:rPr>
              <a:t>gaat</a:t>
            </a:r>
            <a:r>
              <a:rPr lang="en-US" dirty="0">
                <a:latin typeface="Arial"/>
                <a:cs typeface="Arial"/>
              </a:rPr>
              <a:t> om twee </a:t>
            </a:r>
            <a:r>
              <a:rPr lang="en-US" dirty="0" err="1">
                <a:latin typeface="Arial"/>
                <a:cs typeface="Arial"/>
              </a:rPr>
              <a:t>leeftijdsgenotenIs</a:t>
            </a:r>
            <a:r>
              <a:rPr lang="en-US" dirty="0">
                <a:latin typeface="Arial"/>
                <a:cs typeface="Arial"/>
              </a:rPr>
              <a:t> er </a:t>
            </a:r>
            <a:r>
              <a:rPr lang="en-US" dirty="0" err="1">
                <a:latin typeface="Arial"/>
                <a:cs typeface="Arial"/>
              </a:rPr>
              <a:t>bij</a:t>
            </a:r>
            <a:r>
              <a:rPr lang="en-US" dirty="0">
                <a:latin typeface="Arial"/>
                <a:cs typeface="Arial"/>
              </a:rPr>
              <a:t> sexting </a:t>
            </a:r>
            <a:r>
              <a:rPr lang="en-US" dirty="0" err="1">
                <a:latin typeface="Arial"/>
                <a:cs typeface="Arial"/>
              </a:rPr>
              <a:t>een</a:t>
            </a:r>
            <a:r>
              <a:rPr lang="en-US" dirty="0">
                <a:latin typeface="Arial"/>
                <a:cs typeface="Arial"/>
              </a:rPr>
              <a:t> </a:t>
            </a:r>
            <a:r>
              <a:rPr lang="en-US" dirty="0" err="1">
                <a:latin typeface="Arial"/>
                <a:cs typeface="Arial"/>
              </a:rPr>
              <a:t>volwassene</a:t>
            </a:r>
            <a:r>
              <a:rPr lang="en-US" dirty="0">
                <a:latin typeface="Arial"/>
                <a:cs typeface="Arial"/>
              </a:rPr>
              <a:t> </a:t>
            </a:r>
            <a:r>
              <a:rPr lang="en-US" dirty="0" err="1">
                <a:latin typeface="Arial"/>
                <a:cs typeface="Arial"/>
              </a:rPr>
              <a:t>betrokken</a:t>
            </a:r>
            <a:r>
              <a:rPr lang="en-US" dirty="0">
                <a:latin typeface="Arial"/>
                <a:cs typeface="Arial"/>
              </a:rPr>
              <a:t>, of </a:t>
            </a:r>
            <a:r>
              <a:rPr lang="en-US" dirty="0" err="1">
                <a:latin typeface="Arial"/>
                <a:cs typeface="Arial"/>
              </a:rPr>
              <a:t>zijn</a:t>
            </a:r>
            <a:r>
              <a:rPr lang="en-US" dirty="0">
                <a:latin typeface="Arial"/>
                <a:cs typeface="Arial"/>
              </a:rPr>
              <a:t> de </a:t>
            </a:r>
            <a:r>
              <a:rPr lang="en-US" dirty="0" err="1">
                <a:latin typeface="Arial"/>
                <a:cs typeface="Arial"/>
              </a:rPr>
              <a:t>beelden</a:t>
            </a:r>
            <a:r>
              <a:rPr lang="en-US" dirty="0">
                <a:latin typeface="Arial"/>
                <a:cs typeface="Arial"/>
              </a:rPr>
              <a:t> </a:t>
            </a:r>
            <a:r>
              <a:rPr lang="en-US" dirty="0" err="1">
                <a:latin typeface="Arial"/>
                <a:cs typeface="Arial"/>
              </a:rPr>
              <a:t>zonder</a:t>
            </a:r>
            <a:r>
              <a:rPr lang="en-US" dirty="0">
                <a:latin typeface="Arial"/>
                <a:cs typeface="Arial"/>
              </a:rPr>
              <a:t> </a:t>
            </a:r>
            <a:r>
              <a:rPr lang="en-US" dirty="0" err="1">
                <a:latin typeface="Arial"/>
                <a:cs typeface="Arial"/>
              </a:rPr>
              <a:t>toestemming</a:t>
            </a:r>
            <a:r>
              <a:rPr lang="en-US" dirty="0">
                <a:latin typeface="Arial"/>
                <a:cs typeface="Arial"/>
              </a:rPr>
              <a:t> </a:t>
            </a:r>
            <a:r>
              <a:rPr lang="en-US" dirty="0" err="1">
                <a:latin typeface="Arial"/>
                <a:cs typeface="Arial"/>
              </a:rPr>
              <a:t>gemaakt</a:t>
            </a:r>
            <a:r>
              <a:rPr lang="en-US" dirty="0">
                <a:latin typeface="Arial"/>
                <a:cs typeface="Arial"/>
              </a:rPr>
              <a:t> en </a:t>
            </a:r>
            <a:r>
              <a:rPr lang="en-US" dirty="0" err="1">
                <a:latin typeface="Arial"/>
                <a:cs typeface="Arial"/>
              </a:rPr>
              <a:t>ongewild</a:t>
            </a:r>
            <a:r>
              <a:rPr lang="en-US" dirty="0">
                <a:latin typeface="Arial"/>
                <a:cs typeface="Arial"/>
              </a:rPr>
              <a:t> </a:t>
            </a:r>
            <a:r>
              <a:rPr lang="en-US" dirty="0" err="1">
                <a:latin typeface="Arial"/>
                <a:cs typeface="Arial"/>
              </a:rPr>
              <a:t>verspreid</a:t>
            </a:r>
            <a:r>
              <a:rPr lang="en-US" dirty="0">
                <a:latin typeface="Arial"/>
                <a:cs typeface="Arial"/>
              </a:rPr>
              <a:t>, of is er </a:t>
            </a:r>
            <a:r>
              <a:rPr lang="en-US" dirty="0" err="1">
                <a:latin typeface="Arial"/>
                <a:cs typeface="Arial"/>
              </a:rPr>
              <a:t>sprake</a:t>
            </a:r>
            <a:r>
              <a:rPr lang="en-US" dirty="0">
                <a:latin typeface="Arial"/>
                <a:cs typeface="Arial"/>
              </a:rPr>
              <a:t> van </a:t>
            </a:r>
            <a:r>
              <a:rPr lang="en-US" dirty="0" err="1">
                <a:latin typeface="Arial"/>
                <a:cs typeface="Arial"/>
              </a:rPr>
              <a:t>afpersing</a:t>
            </a:r>
            <a:r>
              <a:rPr lang="en-US" dirty="0">
                <a:latin typeface="Arial"/>
                <a:cs typeface="Arial"/>
              </a:rPr>
              <a:t> of chantage? Dan </a:t>
            </a:r>
            <a:r>
              <a:rPr lang="en-US" dirty="0" err="1">
                <a:latin typeface="Arial"/>
                <a:cs typeface="Arial"/>
              </a:rPr>
              <a:t>spreken</a:t>
            </a:r>
            <a:r>
              <a:rPr lang="en-US" dirty="0">
                <a:latin typeface="Arial"/>
                <a:cs typeface="Arial"/>
              </a:rPr>
              <a:t> we van </a:t>
            </a:r>
            <a:r>
              <a:rPr lang="en-US" dirty="0" err="1">
                <a:latin typeface="Arial"/>
                <a:cs typeface="Arial"/>
              </a:rPr>
              <a:t>misbruik</a:t>
            </a:r>
            <a:r>
              <a:rPr lang="en-US" dirty="0">
                <a:latin typeface="Arial"/>
                <a:cs typeface="Arial"/>
              </a:rPr>
              <a:t> van </a:t>
            </a:r>
            <a:r>
              <a:rPr lang="en-US" dirty="0" err="1">
                <a:latin typeface="Arial"/>
                <a:cs typeface="Arial"/>
              </a:rPr>
              <a:t>seksueel</a:t>
            </a:r>
            <a:r>
              <a:rPr lang="en-US" dirty="0">
                <a:latin typeface="Arial"/>
                <a:cs typeface="Arial"/>
              </a:rPr>
              <a:t> </a:t>
            </a:r>
            <a:r>
              <a:rPr lang="en-US" dirty="0" err="1">
                <a:latin typeface="Arial"/>
                <a:cs typeface="Arial"/>
              </a:rPr>
              <a:t>beeldmateriaal</a:t>
            </a:r>
            <a:r>
              <a:rPr lang="en-US" dirty="0">
                <a:latin typeface="Arial"/>
                <a:cs typeface="Arial"/>
              </a:rPr>
              <a:t> en </a:t>
            </a:r>
            <a:r>
              <a:rPr lang="en-US" dirty="0" err="1">
                <a:latin typeface="Arial"/>
                <a:cs typeface="Arial"/>
              </a:rPr>
              <a:t>dat</a:t>
            </a:r>
            <a:r>
              <a:rPr lang="en-US" dirty="0">
                <a:latin typeface="Arial"/>
                <a:cs typeface="Arial"/>
              </a:rPr>
              <a:t> is </a:t>
            </a:r>
            <a:r>
              <a:rPr lang="en-US" dirty="0" err="1">
                <a:latin typeface="Arial"/>
                <a:cs typeface="Arial"/>
              </a:rPr>
              <a:t>strafbaar</a:t>
            </a:r>
            <a:r>
              <a:rPr lang="en-US" dirty="0">
                <a:latin typeface="Arial"/>
                <a:cs typeface="Arial"/>
              </a:rPr>
              <a:t>. </a:t>
            </a:r>
            <a:r>
              <a:rPr lang="en-US" dirty="0" err="1">
                <a:latin typeface="Arial"/>
                <a:cs typeface="Arial"/>
              </a:rPr>
              <a:t>Wanneer</a:t>
            </a:r>
            <a:r>
              <a:rPr lang="en-US" dirty="0">
                <a:latin typeface="Arial"/>
                <a:cs typeface="Arial"/>
              </a:rPr>
              <a:t> er </a:t>
            </a:r>
            <a:r>
              <a:rPr lang="en-US" dirty="0" err="1">
                <a:latin typeface="Arial"/>
                <a:cs typeface="Arial"/>
              </a:rPr>
              <a:t>aan</a:t>
            </a:r>
            <a:r>
              <a:rPr lang="en-US" dirty="0">
                <a:latin typeface="Arial"/>
                <a:cs typeface="Arial"/>
              </a:rPr>
              <a:t> </a:t>
            </a:r>
            <a:r>
              <a:rPr lang="en-US" dirty="0" err="1">
                <a:latin typeface="Arial"/>
                <a:cs typeface="Arial"/>
              </a:rPr>
              <a:t>sexchatting</a:t>
            </a:r>
            <a:r>
              <a:rPr lang="en-US" dirty="0">
                <a:latin typeface="Arial"/>
                <a:cs typeface="Arial"/>
              </a:rPr>
              <a:t> </a:t>
            </a:r>
            <a:r>
              <a:rPr lang="en-US" dirty="0" err="1">
                <a:latin typeface="Arial"/>
                <a:cs typeface="Arial"/>
              </a:rPr>
              <a:t>wordt</a:t>
            </a:r>
            <a:r>
              <a:rPr lang="en-US" dirty="0">
                <a:latin typeface="Arial"/>
                <a:cs typeface="Arial"/>
              </a:rPr>
              <a:t> </a:t>
            </a:r>
            <a:r>
              <a:rPr lang="en-US" dirty="0" err="1">
                <a:latin typeface="Arial"/>
                <a:cs typeface="Arial"/>
              </a:rPr>
              <a:t>gedaan</a:t>
            </a:r>
            <a:r>
              <a:rPr lang="en-US" dirty="0">
                <a:latin typeface="Arial"/>
                <a:cs typeface="Arial"/>
              </a:rPr>
              <a:t> </a:t>
            </a:r>
            <a:r>
              <a:rPr lang="en-US" dirty="0" err="1">
                <a:latin typeface="Arial"/>
                <a:cs typeface="Arial"/>
              </a:rPr>
              <a:t>tussen</a:t>
            </a:r>
            <a:r>
              <a:rPr lang="en-US" dirty="0">
                <a:latin typeface="Arial"/>
                <a:cs typeface="Arial"/>
              </a:rPr>
              <a:t> </a:t>
            </a:r>
            <a:r>
              <a:rPr lang="en-US" dirty="0" err="1">
                <a:latin typeface="Arial"/>
                <a:cs typeface="Arial"/>
              </a:rPr>
              <a:t>iemand</a:t>
            </a:r>
            <a:r>
              <a:rPr lang="en-US" dirty="0">
                <a:latin typeface="Arial"/>
                <a:cs typeface="Arial"/>
              </a:rPr>
              <a:t> van 17 en 18, </a:t>
            </a:r>
            <a:r>
              <a:rPr lang="en-US" dirty="0" err="1">
                <a:latin typeface="Arial"/>
                <a:cs typeface="Arial"/>
              </a:rPr>
              <a:t>waarbij</a:t>
            </a:r>
            <a:r>
              <a:rPr lang="en-US" dirty="0">
                <a:latin typeface="Arial"/>
                <a:cs typeface="Arial"/>
              </a:rPr>
              <a:t> de </a:t>
            </a:r>
            <a:r>
              <a:rPr lang="en-US" dirty="0" err="1">
                <a:latin typeface="Arial"/>
                <a:cs typeface="Arial"/>
              </a:rPr>
              <a:t>ene</a:t>
            </a:r>
            <a:r>
              <a:rPr lang="en-US" dirty="0">
                <a:latin typeface="Arial"/>
                <a:cs typeface="Arial"/>
              </a:rPr>
              <a:t> </a:t>
            </a:r>
            <a:r>
              <a:rPr lang="en-US" dirty="0" err="1">
                <a:latin typeface="Arial"/>
                <a:cs typeface="Arial"/>
              </a:rPr>
              <a:t>nog</a:t>
            </a:r>
            <a:r>
              <a:rPr lang="en-US" dirty="0">
                <a:latin typeface="Arial"/>
                <a:cs typeface="Arial"/>
              </a:rPr>
              <a:t> net </a:t>
            </a:r>
            <a:r>
              <a:rPr lang="en-US" dirty="0" err="1">
                <a:latin typeface="Arial"/>
                <a:cs typeface="Arial"/>
              </a:rPr>
              <a:t>minderjarig</a:t>
            </a:r>
            <a:r>
              <a:rPr lang="en-US" dirty="0">
                <a:latin typeface="Arial"/>
                <a:cs typeface="Arial"/>
              </a:rPr>
              <a:t> is en de ander meerderjarig, zal er altijd gekeken worden naar de </a:t>
            </a:r>
            <a:r>
              <a:rPr lang="en-US" dirty="0" err="1">
                <a:latin typeface="Arial"/>
                <a:cs typeface="Arial"/>
              </a:rPr>
              <a:t>gelijkwaardigheid</a:t>
            </a:r>
            <a:r>
              <a:rPr lang="en-US" dirty="0">
                <a:latin typeface="Arial"/>
                <a:cs typeface="Arial"/>
              </a:rPr>
              <a:t> van de </a:t>
            </a:r>
            <a:r>
              <a:rPr lang="en-US" dirty="0" err="1">
                <a:latin typeface="Arial"/>
                <a:cs typeface="Arial"/>
              </a:rPr>
              <a:t>relatie</a:t>
            </a:r>
            <a:r>
              <a:rPr lang="en-US" dirty="0">
                <a:latin typeface="Arial"/>
                <a:cs typeface="Arial"/>
              </a:rPr>
              <a:t> en de </a:t>
            </a:r>
            <a:r>
              <a:rPr lang="en-US" dirty="0" err="1">
                <a:latin typeface="Arial"/>
                <a:cs typeface="Arial"/>
              </a:rPr>
              <a:t>wederzijdse</a:t>
            </a:r>
            <a:r>
              <a:rPr lang="en-US" dirty="0">
                <a:latin typeface="Arial"/>
                <a:cs typeface="Arial"/>
              </a:rPr>
              <a:t> </a:t>
            </a:r>
            <a:r>
              <a:rPr lang="en-US" dirty="0" err="1">
                <a:latin typeface="Arial"/>
                <a:cs typeface="Arial"/>
              </a:rPr>
              <a:t>toestemming</a:t>
            </a:r>
            <a:r>
              <a:rPr lang="en-US" dirty="0">
                <a:latin typeface="Arial"/>
                <a:cs typeface="Arial"/>
              </a:rPr>
              <a:t> in de </a:t>
            </a:r>
            <a:r>
              <a:rPr lang="en-US" dirty="0" err="1">
                <a:latin typeface="Arial"/>
                <a:cs typeface="Arial"/>
              </a:rPr>
              <a:t>gesprekken</a:t>
            </a:r>
            <a:r>
              <a:rPr lang="en-US" dirty="0">
                <a:latin typeface="Arial"/>
                <a:cs typeface="Arial"/>
              </a:rPr>
              <a:t>. </a:t>
            </a:r>
          </a:p>
          <a:p>
            <a:endParaRPr lang="en-US" dirty="0">
              <a:latin typeface="Arial"/>
              <a:cs typeface="Arial"/>
            </a:endParaRPr>
          </a:p>
          <a:p>
            <a:r>
              <a:rPr lang="en-US" dirty="0">
                <a:latin typeface="Arial"/>
                <a:cs typeface="Arial"/>
              </a:rPr>
              <a:t>Ter info: https://www.halt.nl/voor-verwijzers/ongewenste-sexting</a:t>
            </a:r>
          </a:p>
        </p:txBody>
      </p:sp>
      <p:sp>
        <p:nvSpPr>
          <p:cNvPr id="4" name="Slide Number Placeholder 3">
            <a:extLst>
              <a:ext uri="{FF2B5EF4-FFF2-40B4-BE49-F238E27FC236}">
                <a16:creationId xmlns:a16="http://schemas.microsoft.com/office/drawing/2014/main" id="{79782995-2D28-FBA5-87FE-1868FE35455F}"/>
              </a:ext>
            </a:extLst>
          </p:cNvPr>
          <p:cNvSpPr>
            <a:spLocks noGrp="1"/>
          </p:cNvSpPr>
          <p:nvPr>
            <p:ph type="sldNum" sz="quarter" idx="5"/>
          </p:nvPr>
        </p:nvSpPr>
        <p:spPr/>
        <p:txBody>
          <a:bodyPr/>
          <a:lstStyle/>
          <a:p>
            <a:fld id="{85FB7E2C-C4EC-6745-B5FF-DF20BB9D5187}" type="slidenum">
              <a:rPr lang="nl-NL" smtClean="0"/>
              <a:pPr/>
              <a:t>12</a:t>
            </a:fld>
            <a:endParaRPr lang="nl-NL"/>
          </a:p>
        </p:txBody>
      </p:sp>
    </p:spTree>
    <p:extLst>
      <p:ext uri="{BB962C8B-B14F-4D97-AF65-F5344CB8AC3E}">
        <p14:creationId xmlns:p14="http://schemas.microsoft.com/office/powerpoint/2010/main" val="4782412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sz="1200" noProof="0" dirty="0">
                <a:latin typeface="Arial"/>
                <a:cs typeface="Arial"/>
              </a:rPr>
              <a:t>Het maken, delen of bewaren van seksuele getinte beelden zonder toestemming is strafbaar in Nederland. Ook als het </a:t>
            </a:r>
            <a:r>
              <a:rPr lang="nl-NL" sz="1200" noProof="0" dirty="0" err="1">
                <a:latin typeface="Arial"/>
                <a:cs typeface="Arial"/>
              </a:rPr>
              <a:t>deepfakebeelden</a:t>
            </a:r>
            <a:r>
              <a:rPr lang="nl-NL" sz="1200" noProof="0" dirty="0">
                <a:latin typeface="Arial"/>
                <a:cs typeface="Arial"/>
              </a:rPr>
              <a:t> zijn die met AI zijn gemaakt. Geldt dezelfde wetgeving voor.</a:t>
            </a:r>
            <a:endParaRPr lang="nl-NL" noProof="0" dirty="0"/>
          </a:p>
          <a:p>
            <a:endParaRPr lang="nl-NL" sz="1200" noProof="0" dirty="0">
              <a:latin typeface="Arial"/>
              <a:cs typeface="Arial"/>
            </a:endParaRPr>
          </a:p>
          <a:p>
            <a:r>
              <a:rPr lang="nl-NL" sz="1200" noProof="0" dirty="0">
                <a:latin typeface="Arial"/>
                <a:cs typeface="Arial"/>
              </a:rPr>
              <a:t>Dit is geen 'grap', en heeft dezelfde gevolgen als een 'echte' naaktfoto rondsturen.</a:t>
            </a:r>
            <a:endParaRPr lang="nl-NL" sz="1200" noProof="0" dirty="0">
              <a:latin typeface="Arial" panose="020B0604020202020204" pitchFamily="34" charset="0"/>
              <a:cs typeface="Arial" panose="020B0604020202020204" pitchFamily="34" charset="0"/>
            </a:endParaRPr>
          </a:p>
          <a:p>
            <a:endParaRPr lang="nl-NL" dirty="0">
              <a:cs typeface="Arial"/>
            </a:endParaRPr>
          </a:p>
        </p:txBody>
      </p:sp>
      <p:sp>
        <p:nvSpPr>
          <p:cNvPr id="4" name="Tijdelijke aanduiding voor dianummer 3"/>
          <p:cNvSpPr>
            <a:spLocks noGrp="1"/>
          </p:cNvSpPr>
          <p:nvPr>
            <p:ph type="sldNum" sz="quarter" idx="5"/>
          </p:nvPr>
        </p:nvSpPr>
        <p:spPr/>
        <p:txBody>
          <a:bodyPr/>
          <a:lstStyle/>
          <a:p>
            <a:fld id="{85FB7E2C-C4EC-6745-B5FF-DF20BB9D5187}" type="slidenum">
              <a:rPr lang="nl-NL" smtClean="0"/>
              <a:pPr/>
              <a:t>14</a:t>
            </a:fld>
            <a:endParaRPr lang="nl-NL"/>
          </a:p>
        </p:txBody>
      </p:sp>
    </p:spTree>
    <p:extLst>
      <p:ext uri="{BB962C8B-B14F-4D97-AF65-F5344CB8AC3E}">
        <p14:creationId xmlns:p14="http://schemas.microsoft.com/office/powerpoint/2010/main" val="5334470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en-US" dirty="0">
                <a:latin typeface="Arial"/>
                <a:cs typeface="Arial"/>
              </a:rPr>
              <a:t>Er </a:t>
            </a:r>
            <a:r>
              <a:rPr lang="en-US" dirty="0" err="1">
                <a:latin typeface="Arial"/>
                <a:cs typeface="Arial"/>
              </a:rPr>
              <a:t>zijn</a:t>
            </a:r>
            <a:r>
              <a:rPr lang="en-US" dirty="0">
                <a:latin typeface="Arial"/>
                <a:cs typeface="Arial"/>
              </a:rPr>
              <a:t> </a:t>
            </a:r>
            <a:r>
              <a:rPr lang="en-US" dirty="0" err="1">
                <a:latin typeface="Arial"/>
                <a:cs typeface="Arial"/>
              </a:rPr>
              <a:t>wel</a:t>
            </a:r>
            <a:r>
              <a:rPr lang="en-US" dirty="0">
                <a:latin typeface="Arial"/>
                <a:cs typeface="Arial"/>
              </a:rPr>
              <a:t> </a:t>
            </a:r>
            <a:r>
              <a:rPr lang="en-US" dirty="0" err="1">
                <a:latin typeface="Arial"/>
                <a:cs typeface="Arial"/>
              </a:rPr>
              <a:t>dingen</a:t>
            </a:r>
            <a:r>
              <a:rPr lang="en-US" dirty="0">
                <a:latin typeface="Arial"/>
                <a:cs typeface="Arial"/>
              </a:rPr>
              <a:t> die je </a:t>
            </a:r>
            <a:r>
              <a:rPr lang="en-US" dirty="0" err="1">
                <a:latin typeface="Arial"/>
                <a:cs typeface="Arial"/>
              </a:rPr>
              <a:t>kan</a:t>
            </a:r>
            <a:r>
              <a:rPr lang="en-US" dirty="0">
                <a:latin typeface="Arial"/>
                <a:cs typeface="Arial"/>
              </a:rPr>
              <a:t> </a:t>
            </a:r>
            <a:r>
              <a:rPr lang="en-US" dirty="0" err="1">
                <a:latin typeface="Arial"/>
                <a:cs typeface="Arial"/>
              </a:rPr>
              <a:t>doen</a:t>
            </a:r>
            <a:r>
              <a:rPr lang="en-US" dirty="0">
                <a:latin typeface="Arial"/>
                <a:cs typeface="Arial"/>
              </a:rPr>
              <a:t> om het </a:t>
            </a:r>
            <a:r>
              <a:rPr lang="en-US" dirty="0" err="1">
                <a:latin typeface="Arial"/>
                <a:cs typeface="Arial"/>
              </a:rPr>
              <a:t>moeilijker</a:t>
            </a:r>
            <a:r>
              <a:rPr lang="en-US" dirty="0">
                <a:latin typeface="Arial"/>
                <a:cs typeface="Arial"/>
              </a:rPr>
              <a:t> te </a:t>
            </a:r>
            <a:r>
              <a:rPr lang="en-US" dirty="0" err="1">
                <a:latin typeface="Arial"/>
                <a:cs typeface="Arial"/>
              </a:rPr>
              <a:t>maken</a:t>
            </a:r>
            <a:r>
              <a:rPr lang="en-US" dirty="0">
                <a:latin typeface="Arial"/>
                <a:cs typeface="Arial"/>
              </a:rPr>
              <a:t> </a:t>
            </a:r>
            <a:r>
              <a:rPr lang="en-US" dirty="0" err="1">
                <a:latin typeface="Arial"/>
                <a:cs typeface="Arial"/>
              </a:rPr>
              <a:t>voor</a:t>
            </a:r>
            <a:r>
              <a:rPr lang="en-US" dirty="0">
                <a:latin typeface="Arial"/>
                <a:cs typeface="Arial"/>
              </a:rPr>
              <a:t> </a:t>
            </a:r>
            <a:r>
              <a:rPr lang="en-US" dirty="0" err="1">
                <a:latin typeface="Arial"/>
                <a:cs typeface="Arial"/>
              </a:rPr>
              <a:t>mensen</a:t>
            </a:r>
            <a:r>
              <a:rPr lang="en-US" dirty="0">
                <a:latin typeface="Arial"/>
                <a:cs typeface="Arial"/>
              </a:rPr>
              <a:t> met </a:t>
            </a:r>
            <a:r>
              <a:rPr lang="en-US" dirty="0" err="1">
                <a:latin typeface="Arial"/>
                <a:cs typeface="Arial"/>
              </a:rPr>
              <a:t>slechte</a:t>
            </a:r>
            <a:r>
              <a:rPr lang="en-US" dirty="0">
                <a:latin typeface="Arial"/>
                <a:cs typeface="Arial"/>
              </a:rPr>
              <a:t> </a:t>
            </a:r>
            <a:r>
              <a:rPr lang="en-US" dirty="0" err="1">
                <a:latin typeface="Arial"/>
                <a:cs typeface="Arial"/>
              </a:rPr>
              <a:t>bedoelingen</a:t>
            </a:r>
            <a:r>
              <a:rPr lang="en-US" dirty="0">
                <a:latin typeface="Arial"/>
                <a:cs typeface="Arial"/>
              </a:rPr>
              <a:t> (maar </a:t>
            </a:r>
            <a:r>
              <a:rPr lang="en-US" dirty="0" err="1">
                <a:latin typeface="Arial"/>
                <a:cs typeface="Arial"/>
              </a:rPr>
              <a:t>helemaal</a:t>
            </a:r>
            <a:r>
              <a:rPr lang="en-US" dirty="0">
                <a:latin typeface="Arial"/>
                <a:cs typeface="Arial"/>
              </a:rPr>
              <a:t> </a:t>
            </a:r>
            <a:r>
              <a:rPr lang="en-US" dirty="0" err="1">
                <a:latin typeface="Arial"/>
                <a:cs typeface="Arial"/>
              </a:rPr>
              <a:t>waterdicht</a:t>
            </a:r>
            <a:r>
              <a:rPr lang="en-US" dirty="0">
                <a:latin typeface="Arial"/>
                <a:cs typeface="Arial"/>
              </a:rPr>
              <a:t> </a:t>
            </a:r>
            <a:r>
              <a:rPr lang="en-US" dirty="0" err="1">
                <a:latin typeface="Arial"/>
                <a:cs typeface="Arial"/>
              </a:rPr>
              <a:t>maken</a:t>
            </a:r>
            <a:r>
              <a:rPr lang="en-US" dirty="0">
                <a:latin typeface="Arial"/>
                <a:cs typeface="Arial"/>
              </a:rPr>
              <a:t> is heel </a:t>
            </a:r>
            <a:r>
              <a:rPr lang="en-US" dirty="0" err="1">
                <a:latin typeface="Arial"/>
                <a:cs typeface="Arial"/>
              </a:rPr>
              <a:t>moeilijk</a:t>
            </a:r>
            <a:r>
              <a:rPr lang="en-US" dirty="0">
                <a:latin typeface="Arial"/>
                <a:cs typeface="Arial"/>
              </a:rPr>
              <a:t>). Ga </a:t>
            </a:r>
            <a:r>
              <a:rPr lang="en-US" dirty="0" err="1">
                <a:latin typeface="Arial"/>
                <a:cs typeface="Arial"/>
              </a:rPr>
              <a:t>voor</a:t>
            </a:r>
            <a:r>
              <a:rPr lang="en-US" dirty="0">
                <a:latin typeface="Arial"/>
                <a:cs typeface="Arial"/>
              </a:rPr>
              <a:t> tips </a:t>
            </a:r>
            <a:r>
              <a:rPr lang="en-US" dirty="0" err="1">
                <a:latin typeface="Arial"/>
                <a:cs typeface="Arial"/>
              </a:rPr>
              <a:t>naar</a:t>
            </a:r>
            <a:r>
              <a:rPr lang="en-US" dirty="0">
                <a:latin typeface="Arial"/>
                <a:cs typeface="Arial"/>
              </a:rPr>
              <a:t> de </a:t>
            </a:r>
            <a:r>
              <a:rPr lang="en-US" dirty="0" err="1">
                <a:latin typeface="Arial"/>
                <a:cs typeface="Arial"/>
              </a:rPr>
              <a:t>volgende</a:t>
            </a:r>
            <a:r>
              <a:rPr lang="en-US" dirty="0">
                <a:latin typeface="Arial"/>
                <a:cs typeface="Arial"/>
              </a:rPr>
              <a:t> slide.</a:t>
            </a:r>
            <a:br>
              <a:rPr lang="en-US" dirty="0">
                <a:latin typeface="Arial"/>
                <a:cs typeface="Arial"/>
              </a:rPr>
            </a:br>
            <a:endParaRPr lang="nl-NL" dirty="0"/>
          </a:p>
        </p:txBody>
      </p:sp>
      <p:sp>
        <p:nvSpPr>
          <p:cNvPr id="4" name="Tijdelijke aanduiding voor dianummer 3"/>
          <p:cNvSpPr>
            <a:spLocks noGrp="1"/>
          </p:cNvSpPr>
          <p:nvPr>
            <p:ph type="sldNum" sz="quarter" idx="5"/>
          </p:nvPr>
        </p:nvSpPr>
        <p:spPr/>
        <p:txBody>
          <a:bodyPr/>
          <a:lstStyle/>
          <a:p>
            <a:fld id="{85FB7E2C-C4EC-6745-B5FF-DF20BB9D5187}" type="slidenum">
              <a:rPr lang="nl-NL" smtClean="0"/>
              <a:pPr/>
              <a:t>16</a:t>
            </a:fld>
            <a:endParaRPr lang="nl-NL"/>
          </a:p>
        </p:txBody>
      </p:sp>
    </p:spTree>
    <p:extLst>
      <p:ext uri="{BB962C8B-B14F-4D97-AF65-F5344CB8AC3E}">
        <p14:creationId xmlns:p14="http://schemas.microsoft.com/office/powerpoint/2010/main" val="27176663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41C49-9B24-0F73-0400-5FD6866000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D05B54-165A-E205-F684-33A634455E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B9633A-A34B-7D9C-F5D0-2037626FD78C}"/>
              </a:ext>
            </a:extLst>
          </p:cNvPr>
          <p:cNvSpPr>
            <a:spLocks noGrp="1"/>
          </p:cNvSpPr>
          <p:nvPr>
            <p:ph type="body" idx="1"/>
          </p:nvPr>
        </p:nvSpPr>
        <p:spPr/>
        <p:txBody>
          <a:bodyPr/>
          <a:lstStyle/>
          <a:p>
            <a:r>
              <a:rPr lang="en-US" dirty="0">
                <a:latin typeface="Arial"/>
                <a:cs typeface="Arial"/>
              </a:rPr>
              <a:t>Kort </a:t>
            </a:r>
            <a:r>
              <a:rPr lang="en-US" dirty="0" err="1">
                <a:latin typeface="Arial"/>
                <a:cs typeface="Arial"/>
              </a:rPr>
              <a:t>benoemen</a:t>
            </a:r>
            <a:r>
              <a:rPr lang="en-US" dirty="0">
                <a:latin typeface="Arial"/>
                <a:cs typeface="Arial"/>
              </a:rPr>
              <a:t>.</a:t>
            </a:r>
          </a:p>
          <a:p>
            <a:br>
              <a:rPr lang="en-US" dirty="0">
                <a:latin typeface="Arial"/>
                <a:cs typeface="Arial"/>
              </a:rPr>
            </a:br>
            <a:r>
              <a:rPr lang="en-US" dirty="0">
                <a:latin typeface="Arial"/>
                <a:cs typeface="Arial"/>
              </a:rPr>
              <a:t>Meer info: https://www.vpngids.nl/veilig-internet/cybercrime/fotos-beschermen-tegen-hackers/</a:t>
            </a:r>
          </a:p>
        </p:txBody>
      </p:sp>
      <p:sp>
        <p:nvSpPr>
          <p:cNvPr id="4" name="Slide Number Placeholder 3">
            <a:extLst>
              <a:ext uri="{FF2B5EF4-FFF2-40B4-BE49-F238E27FC236}">
                <a16:creationId xmlns:a16="http://schemas.microsoft.com/office/drawing/2014/main" id="{9D57A7E5-73BF-2DFC-E2B5-BD8EFA20A55E}"/>
              </a:ext>
            </a:extLst>
          </p:cNvPr>
          <p:cNvSpPr>
            <a:spLocks noGrp="1"/>
          </p:cNvSpPr>
          <p:nvPr>
            <p:ph type="sldNum" sz="quarter" idx="5"/>
          </p:nvPr>
        </p:nvSpPr>
        <p:spPr/>
        <p:txBody>
          <a:bodyPr/>
          <a:lstStyle/>
          <a:p>
            <a:fld id="{85FB7E2C-C4EC-6745-B5FF-DF20BB9D5187}" type="slidenum">
              <a:rPr lang="nl-NL" smtClean="0"/>
              <a:pPr/>
              <a:t>17</a:t>
            </a:fld>
            <a:endParaRPr lang="nl-NL"/>
          </a:p>
        </p:txBody>
      </p:sp>
    </p:spTree>
    <p:extLst>
      <p:ext uri="{BB962C8B-B14F-4D97-AF65-F5344CB8AC3E}">
        <p14:creationId xmlns:p14="http://schemas.microsoft.com/office/powerpoint/2010/main" val="11295125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latin typeface="Arial"/>
                <a:cs typeface="Arial"/>
              </a:rPr>
              <a:t>Wie kent deze video?</a:t>
            </a:r>
            <a:endParaRPr lang="nl-NL">
              <a:cs typeface="Arial"/>
            </a:endParaRPr>
          </a:p>
          <a:p>
            <a:endParaRPr lang="nl-NL">
              <a:cs typeface="Arial"/>
            </a:endParaRPr>
          </a:p>
          <a:p>
            <a:r>
              <a:rPr lang="nl-NL">
                <a:latin typeface="Arial"/>
                <a:cs typeface="Arial"/>
              </a:rPr>
              <a:t>Let op, deze video gaat over het doorsturen van een naaktfoto.</a:t>
            </a:r>
            <a:endParaRPr lang="nl-NL">
              <a:cs typeface="Arial"/>
            </a:endParaRPr>
          </a:p>
          <a:p>
            <a:r>
              <a:rPr lang="nl-NL">
                <a:latin typeface="Arial"/>
                <a:cs typeface="Arial"/>
              </a:rPr>
              <a:t>Aan het einde komt het goed. Toch gaat het halverwege in de video niet goed met het slachtoffer. Daarom willen we jullie graag voorbereiden dat er wordt verwezen naar zelfmoord in dit filmpje.</a:t>
            </a:r>
          </a:p>
        </p:txBody>
      </p:sp>
      <p:sp>
        <p:nvSpPr>
          <p:cNvPr id="4" name="Tijdelijke aanduiding voor dianummer 3"/>
          <p:cNvSpPr>
            <a:spLocks noGrp="1"/>
          </p:cNvSpPr>
          <p:nvPr>
            <p:ph type="sldNum" sz="quarter" idx="5"/>
          </p:nvPr>
        </p:nvSpPr>
        <p:spPr/>
        <p:txBody>
          <a:bodyPr/>
          <a:lstStyle/>
          <a:p>
            <a:fld id="{85FB7E2C-C4EC-6745-B5FF-DF20BB9D5187}" type="slidenum">
              <a:rPr lang="nl-NL" smtClean="0"/>
              <a:pPr/>
              <a:t>18</a:t>
            </a:fld>
            <a:endParaRPr lang="nl-NL"/>
          </a:p>
        </p:txBody>
      </p:sp>
    </p:spTree>
    <p:extLst>
      <p:ext uri="{BB962C8B-B14F-4D97-AF65-F5344CB8AC3E}">
        <p14:creationId xmlns:p14="http://schemas.microsoft.com/office/powerpoint/2010/main" val="809734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DC366-B33B-1B2E-3642-1DF2C00D509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54715B4-FF28-B381-6FCA-5BD7A30994E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0A90CA32-F7E7-A773-FF4B-5C8367DB483E}"/>
              </a:ext>
            </a:extLst>
          </p:cNvPr>
          <p:cNvSpPr>
            <a:spLocks noGrp="1"/>
          </p:cNvSpPr>
          <p:nvPr>
            <p:ph type="body" idx="1"/>
          </p:nvPr>
        </p:nvSpPr>
        <p:spPr/>
        <p:txBody>
          <a:bodyPr/>
          <a:lstStyle/>
          <a:p>
            <a:r>
              <a:rPr lang="nl-NL" dirty="0">
                <a:latin typeface="Arial"/>
                <a:cs typeface="Arial"/>
              </a:rPr>
              <a:t>Vraag aan de klas: wie kent deze video?</a:t>
            </a:r>
            <a:endParaRPr lang="nl-NL" dirty="0">
              <a:cs typeface="Arial"/>
            </a:endParaRPr>
          </a:p>
          <a:p>
            <a:endParaRPr lang="nl-NL" dirty="0">
              <a:cs typeface="Arial"/>
            </a:endParaRPr>
          </a:p>
          <a:p>
            <a:r>
              <a:rPr lang="nl-NL" dirty="0">
                <a:latin typeface="Arial"/>
                <a:cs typeface="Arial"/>
              </a:rPr>
              <a:t>Vertel voor het kijken: Let op, deze video gaat over het doorsturen van een naaktfoto.</a:t>
            </a:r>
            <a:r>
              <a:rPr lang="nl-NL" dirty="0">
                <a:latin typeface="Arial" panose="020B0604020202020204" pitchFamily="34" charset="0"/>
                <a:cs typeface="Arial"/>
              </a:rPr>
              <a:t> </a:t>
            </a:r>
            <a:r>
              <a:rPr lang="nl-NL" dirty="0">
                <a:latin typeface="Arial"/>
                <a:cs typeface="Arial"/>
              </a:rPr>
              <a:t>Aan het einde komt het goed. Toch gaat het halverwege in de video niet goed met het slachtoffer. Daarom willen we jullie graag voorbereiden dat er wordt verwezen naar zelfmoord in dit filmpje, maar het komt dus goed.</a:t>
            </a:r>
          </a:p>
        </p:txBody>
      </p:sp>
      <p:sp>
        <p:nvSpPr>
          <p:cNvPr id="4" name="Tijdelijke aanduiding voor dianummer 3">
            <a:extLst>
              <a:ext uri="{FF2B5EF4-FFF2-40B4-BE49-F238E27FC236}">
                <a16:creationId xmlns:a16="http://schemas.microsoft.com/office/drawing/2014/main" id="{70EFF82A-0A75-36C7-EDF4-B87ED3B00FF6}"/>
              </a:ext>
            </a:extLst>
          </p:cNvPr>
          <p:cNvSpPr>
            <a:spLocks noGrp="1"/>
          </p:cNvSpPr>
          <p:nvPr>
            <p:ph type="sldNum" sz="quarter" idx="5"/>
          </p:nvPr>
        </p:nvSpPr>
        <p:spPr/>
        <p:txBody>
          <a:bodyPr/>
          <a:lstStyle/>
          <a:p>
            <a:fld id="{85FB7E2C-C4EC-6745-B5FF-DF20BB9D5187}" type="slidenum">
              <a:rPr lang="nl-NL" smtClean="0"/>
              <a:pPr/>
              <a:t>19</a:t>
            </a:fld>
            <a:endParaRPr lang="nl-NL"/>
          </a:p>
        </p:txBody>
      </p:sp>
    </p:spTree>
    <p:extLst>
      <p:ext uri="{BB962C8B-B14F-4D97-AF65-F5344CB8AC3E}">
        <p14:creationId xmlns:p14="http://schemas.microsoft.com/office/powerpoint/2010/main" val="19760906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02E09-D090-4BA2-4F3F-EF91CEF5578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76FBF90-5967-867E-82D8-B25C590B7B23}"/>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897BF4DC-BC45-1B9D-1F0C-53FA3E64A963}"/>
              </a:ext>
            </a:extLst>
          </p:cNvPr>
          <p:cNvSpPr>
            <a:spLocks noGrp="1"/>
          </p:cNvSpPr>
          <p:nvPr>
            <p:ph type="body" idx="1"/>
          </p:nvPr>
        </p:nvSpPr>
        <p:spPr/>
        <p:txBody>
          <a:bodyPr/>
          <a:lstStyle/>
          <a:p>
            <a:r>
              <a:rPr lang="nl-NL" dirty="0">
                <a:latin typeface="Arial"/>
                <a:cs typeface="Arial"/>
              </a:rPr>
              <a:t>Vragen een voor een afgaan en klassikaal bespreken.</a:t>
            </a:r>
          </a:p>
          <a:p>
            <a:endParaRPr lang="nl-NL" dirty="0">
              <a:latin typeface="Arial"/>
              <a:cs typeface="Arial"/>
            </a:endParaRPr>
          </a:p>
          <a:p>
            <a:r>
              <a:rPr lang="nl-NL" b="1" dirty="0">
                <a:latin typeface="Arial"/>
                <a:cs typeface="Arial"/>
              </a:rPr>
              <a:t>Wat is de belangrijkste boodschap? </a:t>
            </a:r>
            <a:r>
              <a:rPr lang="nl-NL" dirty="0">
                <a:latin typeface="Arial"/>
                <a:cs typeface="Arial"/>
                <a:sym typeface="Wingdings" panose="05000000000000000000" pitchFamily="2" charset="2"/>
              </a:rPr>
              <a:t> Het nummer laat zien dat een sexy foto niet “zomaar iets” is, maar een stukje vertrouwen. Als je dat deelt zonder toestemming, kan dat iemand echt kapotmaken. Online geldt: wat je deelt, kun je niet meer terughalen – dus ga respectvol met elkaar om.</a:t>
            </a:r>
            <a:endParaRPr lang="nl-NL" dirty="0">
              <a:cs typeface="Arial"/>
            </a:endParaRPr>
          </a:p>
          <a:p>
            <a:endParaRPr lang="nl-NL" dirty="0">
              <a:latin typeface="Arial"/>
              <a:cs typeface="Arial"/>
              <a:sym typeface="Wingdings" panose="05000000000000000000" pitchFamily="2" charset="2"/>
            </a:endParaRPr>
          </a:p>
          <a:p>
            <a:pPr>
              <a:buFont typeface="Calibri"/>
            </a:pPr>
            <a:r>
              <a:rPr lang="nl-NL" b="1" dirty="0">
                <a:latin typeface="Arial"/>
                <a:cs typeface="Arial"/>
                <a:sym typeface="Wingdings" panose="05000000000000000000" pitchFamily="2" charset="2"/>
              </a:rPr>
              <a:t>Hoe voelt het slachtoffer zich? </a:t>
            </a:r>
            <a:r>
              <a:rPr lang="nl-NL" dirty="0">
                <a:latin typeface="Arial"/>
                <a:cs typeface="Arial"/>
                <a:sym typeface="Wingdings" panose="05000000000000000000" pitchFamily="2" charset="2"/>
              </a:rPr>
              <a:t></a:t>
            </a:r>
            <a:endParaRPr lang="nl-NL" dirty="0"/>
          </a:p>
          <a:p>
            <a:pPr marL="171450" indent="-171450">
              <a:buFont typeface="Calibri"/>
              <a:buChar char="-"/>
            </a:pPr>
            <a:r>
              <a:rPr lang="nl-NL" dirty="0">
                <a:latin typeface="Arial"/>
                <a:cs typeface="Arial"/>
                <a:sym typeface="Wingdings" panose="05000000000000000000" pitchFamily="2" charset="2"/>
              </a:rPr>
              <a:t>Gekwetst en verraden (haar vertrouwen is misbruikt)</a:t>
            </a:r>
          </a:p>
          <a:p>
            <a:pPr marL="171450" indent="-171450">
              <a:buFont typeface="Calibri"/>
              <a:buChar char="-"/>
            </a:pPr>
            <a:r>
              <a:rPr lang="nl-NL" dirty="0">
                <a:latin typeface="Arial"/>
                <a:cs typeface="Arial"/>
                <a:sym typeface="Wingdings" panose="05000000000000000000" pitchFamily="2" charset="2"/>
              </a:rPr>
              <a:t>Schaamte en angst (iedereen kijkt naar haar en veroordeelt haar)</a:t>
            </a:r>
            <a:endParaRPr lang="nl-NL" dirty="0">
              <a:latin typeface="Arial"/>
              <a:cs typeface="Arial"/>
            </a:endParaRPr>
          </a:p>
          <a:p>
            <a:pPr marL="171450" indent="-171450">
              <a:buFont typeface="Calibri"/>
              <a:buChar char="-"/>
            </a:pPr>
            <a:r>
              <a:rPr lang="nl-NL" dirty="0">
                <a:latin typeface="Arial"/>
                <a:cs typeface="Arial"/>
                <a:sym typeface="Wingdings" panose="05000000000000000000" pitchFamily="2" charset="2"/>
              </a:rPr>
              <a:t>Machteloos (ze heeft geen controle meer over wat er gedeeld is)</a:t>
            </a:r>
            <a:endParaRPr lang="nl-NL" dirty="0">
              <a:latin typeface="Arial"/>
              <a:cs typeface="Arial"/>
            </a:endParaRPr>
          </a:p>
          <a:p>
            <a:pPr marL="171450" indent="-171450">
              <a:buFont typeface="Calibri"/>
              <a:buChar char="-"/>
            </a:pPr>
            <a:r>
              <a:rPr lang="nl-NL" dirty="0">
                <a:latin typeface="Arial"/>
                <a:cs typeface="Arial"/>
                <a:sym typeface="Wingdings" panose="05000000000000000000" pitchFamily="2" charset="2"/>
              </a:rPr>
              <a:t>Eenzaam (ze staat er ineens helemaal alleen voor, voor vrienden verlaten haar)</a:t>
            </a:r>
            <a:endParaRPr lang="nl-NL" dirty="0">
              <a:latin typeface="Arial"/>
              <a:cs typeface="Arial"/>
            </a:endParaRPr>
          </a:p>
          <a:p>
            <a:pPr marL="0" indent="0">
              <a:buFont typeface="Calibri"/>
              <a:buNone/>
            </a:pPr>
            <a:endParaRPr lang="nl-NL" dirty="0">
              <a:latin typeface="Arial" panose="020B0604020202020204" pitchFamily="34" charset="0"/>
              <a:cs typeface="Arial"/>
              <a:sym typeface="Wingdings" panose="05000000000000000000" pitchFamily="2" charset="2"/>
            </a:endParaRPr>
          </a:p>
          <a:p>
            <a:pPr marL="0" indent="0">
              <a:buFont typeface="Calibri"/>
              <a:buNone/>
            </a:pPr>
            <a:r>
              <a:rPr lang="nl-NL" b="1" dirty="0">
                <a:latin typeface="Arial"/>
                <a:cs typeface="Arial"/>
                <a:sym typeface="Wingdings" panose="05000000000000000000" pitchFamily="2" charset="2"/>
              </a:rPr>
              <a:t>Op welke momenten werd er over grenzen heen gegaan? </a:t>
            </a:r>
            <a:r>
              <a:rPr lang="nl-NL" dirty="0">
                <a:latin typeface="Arial"/>
                <a:cs typeface="Arial"/>
                <a:sym typeface="Wingdings" panose="05000000000000000000" pitchFamily="2" charset="2"/>
              </a:rPr>
              <a:t> het doorsturen van de foto, het lachen enorm, dat andere haatreacties online sturen, dat mensen om haar fluisteren/praten/lachen, en niemand haar helpt.</a:t>
            </a:r>
            <a:endParaRPr lang="nl-NL" dirty="0">
              <a:cs typeface="Arial" panose="020B0604020202020204" pitchFamily="34" charset="0"/>
              <a:sym typeface="Wingdings" panose="05000000000000000000" pitchFamily="2" charset="2"/>
            </a:endParaRPr>
          </a:p>
          <a:p>
            <a:pPr marL="0" indent="0">
              <a:buFont typeface="Calibri"/>
              <a:buNone/>
            </a:pPr>
            <a:endParaRPr lang="nl-NL" dirty="0">
              <a:latin typeface="Arial"/>
              <a:cs typeface="Arial"/>
              <a:sym typeface="Wingdings" panose="05000000000000000000" pitchFamily="2" charset="2"/>
            </a:endParaRPr>
          </a:p>
          <a:p>
            <a:pPr marL="0" indent="0">
              <a:buFont typeface="Calibri"/>
              <a:buNone/>
            </a:pPr>
            <a:r>
              <a:rPr lang="nl-NL" b="1" dirty="0">
                <a:latin typeface="Arial"/>
                <a:cs typeface="Arial"/>
                <a:sym typeface="Wingdings" panose="05000000000000000000" pitchFamily="2" charset="2"/>
              </a:rPr>
              <a:t>Wat zouden ze anders kunnen doen om het slachtoffer te steunen? </a:t>
            </a:r>
            <a:r>
              <a:rPr lang="nl-NL" dirty="0">
                <a:latin typeface="Arial"/>
                <a:cs typeface="Arial"/>
                <a:sym typeface="Wingdings" panose="05000000000000000000" pitchFamily="2" charset="2"/>
              </a:rPr>
              <a:t> zie volgende slide</a:t>
            </a:r>
            <a:endParaRPr lang="nl-NL" dirty="0">
              <a:latin typeface="Arial"/>
              <a:cs typeface="Arial"/>
            </a:endParaRPr>
          </a:p>
          <a:p>
            <a:pPr marL="171450" indent="-171450">
              <a:buFont typeface="Calibri"/>
              <a:buChar char="-"/>
            </a:pPr>
            <a:endParaRPr lang="nl-NL" dirty="0">
              <a:cs typeface="Arial" panose="020B0604020202020204" pitchFamily="34" charset="0"/>
            </a:endParaRPr>
          </a:p>
        </p:txBody>
      </p:sp>
      <p:sp>
        <p:nvSpPr>
          <p:cNvPr id="4" name="Tijdelijke aanduiding voor dianummer 3">
            <a:extLst>
              <a:ext uri="{FF2B5EF4-FFF2-40B4-BE49-F238E27FC236}">
                <a16:creationId xmlns:a16="http://schemas.microsoft.com/office/drawing/2014/main" id="{45645916-E529-C121-500C-C6C785E948F5}"/>
              </a:ext>
            </a:extLst>
          </p:cNvPr>
          <p:cNvSpPr>
            <a:spLocks noGrp="1"/>
          </p:cNvSpPr>
          <p:nvPr>
            <p:ph type="sldNum" sz="quarter" idx="5"/>
          </p:nvPr>
        </p:nvSpPr>
        <p:spPr/>
        <p:txBody>
          <a:bodyPr/>
          <a:lstStyle/>
          <a:p>
            <a:fld id="{85FB7E2C-C4EC-6745-B5FF-DF20BB9D5187}" type="slidenum">
              <a:rPr lang="nl-NL" smtClean="0"/>
              <a:pPr/>
              <a:t>20</a:t>
            </a:fld>
            <a:endParaRPr lang="nl-NL"/>
          </a:p>
        </p:txBody>
      </p:sp>
    </p:spTree>
    <p:extLst>
      <p:ext uri="{BB962C8B-B14F-4D97-AF65-F5344CB8AC3E}">
        <p14:creationId xmlns:p14="http://schemas.microsoft.com/office/powerpoint/2010/main" val="8355010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latin typeface="Arial"/>
                <a:cs typeface="Arial"/>
              </a:rPr>
              <a:t>Luister en geloof - Dit is het allerbelangrijkste.</a:t>
            </a:r>
            <a:endParaRPr lang="en-US">
              <a:latin typeface="Arial"/>
              <a:cs typeface="Arial"/>
            </a:endParaRPr>
          </a:p>
          <a:p>
            <a:r>
              <a:rPr lang="nl-NL"/>
              <a:t>Neem het verhaal serieus</a:t>
            </a:r>
          </a:p>
          <a:p>
            <a:r>
              <a:rPr lang="nl-NL"/>
              <a:t>Geloof degene meteen</a:t>
            </a:r>
          </a:p>
          <a:p>
            <a:r>
              <a:rPr lang="nl-NL"/>
              <a:t>Laat merken dat het niet hun schuld is</a:t>
            </a:r>
          </a:p>
          <a:p>
            <a:endParaRPr lang="nl-NL">
              <a:latin typeface="Arial"/>
              <a:cs typeface="Arial"/>
            </a:endParaRPr>
          </a:p>
          <a:p>
            <a:r>
              <a:rPr lang="nl-NL">
                <a:latin typeface="Arial"/>
                <a:cs typeface="Arial"/>
              </a:rPr>
              <a:t>Zinnen die helpen:</a:t>
            </a:r>
          </a:p>
          <a:p>
            <a:r>
              <a:rPr lang="nl-NL"/>
              <a:t>“Het is niet jouw fout.”</a:t>
            </a:r>
          </a:p>
          <a:p>
            <a:r>
              <a:rPr lang="nl-NL"/>
              <a:t>“Dank je dat je dit vertelt.”</a:t>
            </a:r>
          </a:p>
          <a:p>
            <a:endParaRPr lang="nl-NL">
              <a:cs typeface="Arial"/>
            </a:endParaRPr>
          </a:p>
          <a:p>
            <a:r>
              <a:rPr lang="nl-NL"/>
              <a:t>Vermijd:</a:t>
            </a:r>
          </a:p>
          <a:p>
            <a:r>
              <a:rPr lang="nl-NL"/>
              <a:t>“Waarom heb je die foto gestuurd?”</a:t>
            </a:r>
          </a:p>
          <a:p>
            <a:r>
              <a:rPr lang="nl-NL">
                <a:latin typeface="Arial"/>
                <a:cs typeface="Arial"/>
              </a:rPr>
              <a:t>“Had je niet beter kunnen weten?”</a:t>
            </a:r>
          </a:p>
          <a:p>
            <a:endParaRPr lang="nl-NL">
              <a:cs typeface="Arial"/>
            </a:endParaRPr>
          </a:p>
          <a:p>
            <a:r>
              <a:rPr lang="nl-NL">
                <a:latin typeface="Arial"/>
                <a:cs typeface="Arial"/>
              </a:rPr>
              <a:t>Daarna: </a:t>
            </a:r>
            <a:endParaRPr lang="nl-NL">
              <a:cs typeface="Arial"/>
            </a:endParaRPr>
          </a:p>
          <a:p>
            <a:r>
              <a:rPr lang="nl-NL">
                <a:latin typeface="Arial"/>
                <a:cs typeface="Arial"/>
              </a:rPr>
              <a:t>Mogelijke stappen:</a:t>
            </a:r>
          </a:p>
          <a:p>
            <a:pPr marL="171450" indent="-171450">
              <a:buFont typeface="Arial"/>
              <a:buChar char="•"/>
            </a:pPr>
            <a:r>
              <a:rPr lang="nl-NL"/>
              <a:t>Bewaar bewijzen (screenshots, gebruikersnamen, data)</a:t>
            </a:r>
          </a:p>
          <a:p>
            <a:pPr marL="171450" indent="-171450">
              <a:buFont typeface="Arial"/>
              <a:buChar char="•"/>
            </a:pPr>
            <a:r>
              <a:rPr lang="nl-NL">
                <a:latin typeface="Arial"/>
                <a:cs typeface="Arial"/>
              </a:rPr>
              <a:t>Blokkeer de dader </a:t>
            </a:r>
          </a:p>
          <a:p>
            <a:pPr marL="171450" indent="-171450">
              <a:buFont typeface="Arial"/>
              <a:buChar char="•"/>
            </a:pPr>
            <a:r>
              <a:rPr lang="nl-NL"/>
              <a:t>Meld het bij het platform (Instagram, Snapchat, </a:t>
            </a:r>
            <a:r>
              <a:rPr lang="nl-NL" err="1"/>
              <a:t>TikTok</a:t>
            </a:r>
            <a:r>
              <a:rPr lang="nl-NL"/>
              <a:t>, etc.)</a:t>
            </a:r>
          </a:p>
          <a:p>
            <a:endParaRPr lang="nl-NL">
              <a:cs typeface="Arial"/>
            </a:endParaRPr>
          </a:p>
          <a:p>
            <a:r>
              <a:rPr lang="nl-NL">
                <a:latin typeface="Arial"/>
                <a:cs typeface="Arial"/>
              </a:rPr>
              <a:t>In Nederland:</a:t>
            </a:r>
          </a:p>
          <a:p>
            <a:pPr marL="171450" indent="-171450">
              <a:buFont typeface="Arial"/>
              <a:buChar char="•"/>
            </a:pPr>
            <a:r>
              <a:rPr lang="nl-NL" b="1"/>
              <a:t>Helpwanted.nl</a:t>
            </a:r>
            <a:r>
              <a:rPr lang="nl-NL"/>
              <a:t> – gespecialiseerd in online seksueel misbruik</a:t>
            </a:r>
          </a:p>
          <a:p>
            <a:pPr marL="171450" indent="-171450">
              <a:buFont typeface="Arial"/>
              <a:buChar char="•"/>
            </a:pPr>
            <a:r>
              <a:rPr lang="nl-NL" b="1">
                <a:latin typeface="Arial"/>
                <a:cs typeface="Arial"/>
              </a:rPr>
              <a:t>Centrum Seksueel Geweld (CSG)</a:t>
            </a:r>
            <a:r>
              <a:rPr lang="nl-NL">
                <a:latin typeface="Arial"/>
                <a:cs typeface="Arial"/>
              </a:rPr>
              <a:t> – ook bij online misbruik</a:t>
            </a:r>
          </a:p>
          <a:p>
            <a:pPr marL="171450" indent="-171450">
              <a:buFont typeface="Arial"/>
              <a:buChar char="•"/>
            </a:pPr>
            <a:endParaRPr lang="nl-NL">
              <a:cs typeface="Arial"/>
            </a:endParaRPr>
          </a:p>
          <a:p>
            <a:r>
              <a:rPr lang="nl-NL">
                <a:latin typeface="Arial"/>
                <a:cs typeface="Arial"/>
              </a:rPr>
              <a:t>Ga naar een volwassene die je vertrouwd!</a:t>
            </a:r>
            <a:endParaRPr lang="nl-NL">
              <a:cs typeface="Arial"/>
            </a:endParaRPr>
          </a:p>
          <a:p>
            <a:endParaRPr lang="nl-NL"/>
          </a:p>
        </p:txBody>
      </p:sp>
      <p:sp>
        <p:nvSpPr>
          <p:cNvPr id="4" name="Tijdelijke aanduiding voor dianummer 3"/>
          <p:cNvSpPr>
            <a:spLocks noGrp="1"/>
          </p:cNvSpPr>
          <p:nvPr>
            <p:ph type="sldNum" sz="quarter" idx="5"/>
          </p:nvPr>
        </p:nvSpPr>
        <p:spPr/>
        <p:txBody>
          <a:bodyPr/>
          <a:lstStyle/>
          <a:p>
            <a:fld id="{85FB7E2C-C4EC-6745-B5FF-DF20BB9D5187}" type="slidenum">
              <a:rPr lang="nl-NL" smtClean="0"/>
              <a:pPr/>
              <a:t>21</a:t>
            </a:fld>
            <a:endParaRPr lang="nl-NL"/>
          </a:p>
        </p:txBody>
      </p:sp>
    </p:spTree>
    <p:extLst>
      <p:ext uri="{BB962C8B-B14F-4D97-AF65-F5344CB8AC3E}">
        <p14:creationId xmlns:p14="http://schemas.microsoft.com/office/powerpoint/2010/main" val="1750767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Als je zelf iets vervelends heb meegemaakt (zoals </a:t>
            </a:r>
            <a:r>
              <a:rPr lang="nl-NL" dirty="0" err="1"/>
              <a:t>sexting</a:t>
            </a:r>
            <a:r>
              <a:rPr lang="nl-NL" dirty="0"/>
              <a:t>-misbruik, maar ook andere dingen online) of iemand anders, dan kan je naar offlimits.nl gaan. Daar kan je gratis en anoniem chatten, mailen of bellen. Er wordt naar je geluisterd en ze kunnen je verder op weg helpen als je dat wilt. </a:t>
            </a:r>
          </a:p>
        </p:txBody>
      </p:sp>
      <p:sp>
        <p:nvSpPr>
          <p:cNvPr id="4" name="Tijdelijke aanduiding voor dianummer 3"/>
          <p:cNvSpPr>
            <a:spLocks noGrp="1"/>
          </p:cNvSpPr>
          <p:nvPr>
            <p:ph type="sldNum" sz="quarter" idx="5"/>
          </p:nvPr>
        </p:nvSpPr>
        <p:spPr/>
        <p:txBody>
          <a:bodyPr/>
          <a:lstStyle/>
          <a:p>
            <a:fld id="{85FB7E2C-C4EC-6745-B5FF-DF20BB9D5187}" type="slidenum">
              <a:rPr lang="nl-NL" smtClean="0"/>
              <a:pPr/>
              <a:t>22</a:t>
            </a:fld>
            <a:endParaRPr lang="nl-NL"/>
          </a:p>
        </p:txBody>
      </p:sp>
    </p:spTree>
    <p:extLst>
      <p:ext uri="{BB962C8B-B14F-4D97-AF65-F5344CB8AC3E}">
        <p14:creationId xmlns:p14="http://schemas.microsoft.com/office/powerpoint/2010/main" val="18901752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Ter afsluiting: We hebben het veel over risico’s gehad en wat er allemaal mis kan gaan deze les, maar </a:t>
            </a:r>
            <a:r>
              <a:rPr lang="nl-NL" dirty="0" err="1"/>
              <a:t>sexting</a:t>
            </a:r>
            <a:r>
              <a:rPr lang="nl-NL" dirty="0"/>
              <a:t> blijft iets wat ook hartstikke leuk kan zijn. Daarom nog als afsluiting: hoe kan je nou wél aan </a:t>
            </a:r>
            <a:r>
              <a:rPr lang="nl-NL" dirty="0" err="1"/>
              <a:t>sexting</a:t>
            </a:r>
            <a:r>
              <a:rPr lang="nl-NL" dirty="0"/>
              <a:t> doen en ervoor zorgen dat het leuk blijft voor iedereen?</a:t>
            </a:r>
          </a:p>
          <a:p>
            <a:endParaRPr lang="nl-NL" dirty="0"/>
          </a:p>
          <a:p>
            <a:r>
              <a:rPr lang="nl-NL" dirty="0"/>
              <a:t>Heel belangrijk om positief af te sluiten over dit onderwerp!</a:t>
            </a:r>
          </a:p>
        </p:txBody>
      </p:sp>
      <p:sp>
        <p:nvSpPr>
          <p:cNvPr id="4" name="Tijdelijke aanduiding voor dianummer 3"/>
          <p:cNvSpPr>
            <a:spLocks noGrp="1"/>
          </p:cNvSpPr>
          <p:nvPr>
            <p:ph type="sldNum" sz="quarter" idx="5"/>
          </p:nvPr>
        </p:nvSpPr>
        <p:spPr/>
        <p:txBody>
          <a:bodyPr/>
          <a:lstStyle/>
          <a:p>
            <a:fld id="{85FB7E2C-C4EC-6745-B5FF-DF20BB9D5187}" type="slidenum">
              <a:rPr lang="nl-NL" smtClean="0"/>
              <a:pPr/>
              <a:t>23</a:t>
            </a:fld>
            <a:endParaRPr lang="nl-NL"/>
          </a:p>
        </p:txBody>
      </p:sp>
    </p:spTree>
    <p:extLst>
      <p:ext uri="{BB962C8B-B14F-4D97-AF65-F5344CB8AC3E}">
        <p14:creationId xmlns:p14="http://schemas.microsoft.com/office/powerpoint/2010/main" val="8945198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585057-822B-9603-9717-08217174D8D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3CD2DC9-2256-8A41-B94F-E9A114E4AF28}"/>
              </a:ext>
            </a:extLst>
          </p:cNvPr>
          <p:cNvSpPr>
            <a:spLocks noGrp="1" noRot="1" noChangeAspect="1"/>
          </p:cNvSpPr>
          <p:nvPr>
            <p:ph type="sldImg"/>
          </p:nvPr>
        </p:nvSpPr>
        <p:spPr/>
        <p:txBody>
          <a:bodyPr/>
          <a:lstStyle/>
          <a:p>
            <a:endParaRPr lang="nl-NL"/>
          </a:p>
        </p:txBody>
      </p:sp>
      <p:sp>
        <p:nvSpPr>
          <p:cNvPr id="3" name="Tijdelijke aanduiding voor notities 2">
            <a:extLst>
              <a:ext uri="{FF2B5EF4-FFF2-40B4-BE49-F238E27FC236}">
                <a16:creationId xmlns:a16="http://schemas.microsoft.com/office/drawing/2014/main" id="{18D93A4C-13A0-C305-15BE-7A3DC656358B}"/>
              </a:ext>
            </a:extLst>
          </p:cNvPr>
          <p:cNvSpPr>
            <a:spLocks noGrp="1"/>
          </p:cNvSpPr>
          <p:nvPr>
            <p:ph type="body" idx="1"/>
          </p:nvPr>
        </p:nvSpPr>
        <p:spPr/>
        <p:txBody>
          <a:bodyPr/>
          <a:lstStyle/>
          <a:p>
            <a:endParaRPr lang="nl-NL" u="none" dirty="0">
              <a:latin typeface="Arial"/>
              <a:cs typeface="Arial"/>
            </a:endParaRPr>
          </a:p>
        </p:txBody>
      </p:sp>
      <p:sp>
        <p:nvSpPr>
          <p:cNvPr id="4" name="Tijdelijke aanduiding voor dianummer 3">
            <a:extLst>
              <a:ext uri="{FF2B5EF4-FFF2-40B4-BE49-F238E27FC236}">
                <a16:creationId xmlns:a16="http://schemas.microsoft.com/office/drawing/2014/main" id="{DB31DD9A-4AD2-1AA5-91FC-5C3E5CDB7E32}"/>
              </a:ext>
            </a:extLst>
          </p:cNvPr>
          <p:cNvSpPr>
            <a:spLocks noGrp="1"/>
          </p:cNvSpPr>
          <p:nvPr>
            <p:ph type="sldNum" sz="quarter" idx="5"/>
          </p:nvPr>
        </p:nvSpPr>
        <p:spPr/>
        <p:txBody>
          <a:bodyPr/>
          <a:lstStyle/>
          <a:p>
            <a:fld id="{85FB7E2C-C4EC-6745-B5FF-DF20BB9D5187}" type="slidenum">
              <a:rPr lang="nl-NL" smtClean="0"/>
              <a:t>24</a:t>
            </a:fld>
            <a:endParaRPr lang="nl-NL"/>
          </a:p>
        </p:txBody>
      </p:sp>
    </p:spTree>
    <p:extLst>
      <p:ext uri="{BB962C8B-B14F-4D97-AF65-F5344CB8AC3E}">
        <p14:creationId xmlns:p14="http://schemas.microsoft.com/office/powerpoint/2010/main" val="1564604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99DA0CB-311C-0EA6-4DEE-C01041287956}"/>
              </a:ext>
            </a:extLst>
          </p:cNvPr>
          <p:cNvSpPr>
            <a:spLocks noGrp="1"/>
          </p:cNvSpPr>
          <p:nvPr>
            <p:ph type="ctrTitle"/>
          </p:nvPr>
        </p:nvSpPr>
        <p:spPr>
          <a:xfrm>
            <a:off x="1524000" y="1122363"/>
            <a:ext cx="9144000" cy="2387600"/>
          </a:xfrm>
        </p:spPr>
        <p:txBody>
          <a:bodyPr anchor="b"/>
          <a:lstStyle>
            <a:lvl1pPr algn="ctr">
              <a:defRPr sz="6000"/>
            </a:lvl1pPr>
          </a:lstStyle>
          <a:p>
            <a:r>
              <a:rPr lang="nl-NL"/>
              <a:t>Klik om stijl te bewerken</a:t>
            </a:r>
          </a:p>
        </p:txBody>
      </p:sp>
      <p:sp>
        <p:nvSpPr>
          <p:cNvPr id="3" name="Ondertitel 2">
            <a:extLst>
              <a:ext uri="{FF2B5EF4-FFF2-40B4-BE49-F238E27FC236}">
                <a16:creationId xmlns:a16="http://schemas.microsoft.com/office/drawing/2014/main" id="{83A0165C-354A-A803-EBDC-CC2AEFB107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Klikken om de ondertitelstijl van het model te bewerken</a:t>
            </a:r>
          </a:p>
        </p:txBody>
      </p:sp>
      <p:sp>
        <p:nvSpPr>
          <p:cNvPr id="4" name="Tijdelijke aanduiding voor datum 3">
            <a:extLst>
              <a:ext uri="{FF2B5EF4-FFF2-40B4-BE49-F238E27FC236}">
                <a16:creationId xmlns:a16="http://schemas.microsoft.com/office/drawing/2014/main" id="{E4E879A0-73AC-BF5A-56D1-59EBEFDAADE6}"/>
              </a:ext>
            </a:extLst>
          </p:cNvPr>
          <p:cNvSpPr>
            <a:spLocks noGrp="1"/>
          </p:cNvSpPr>
          <p:nvPr>
            <p:ph type="dt" sz="half" idx="10"/>
          </p:nvPr>
        </p:nvSpPr>
        <p:spPr/>
        <p:txBody>
          <a:bodyPr/>
          <a:lstStyle/>
          <a:p>
            <a:fld id="{060405A0-1E66-6B4D-8230-8835AB585C11}" type="datetime1">
              <a:rPr lang="nl-NL" smtClean="0"/>
              <a:t>9-1-2026</a:t>
            </a:fld>
            <a:endParaRPr lang="nl-NL"/>
          </a:p>
        </p:txBody>
      </p:sp>
      <p:sp>
        <p:nvSpPr>
          <p:cNvPr id="5" name="Tijdelijke aanduiding voor voettekst 4">
            <a:extLst>
              <a:ext uri="{FF2B5EF4-FFF2-40B4-BE49-F238E27FC236}">
                <a16:creationId xmlns:a16="http://schemas.microsoft.com/office/drawing/2014/main" id="{14EBC8CD-815B-BFA8-F059-514900C3F3B4}"/>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6" name="Tijdelijke aanduiding voor dianummer 5">
            <a:extLst>
              <a:ext uri="{FF2B5EF4-FFF2-40B4-BE49-F238E27FC236}">
                <a16:creationId xmlns:a16="http://schemas.microsoft.com/office/drawing/2014/main" id="{88A3BF69-94A2-8E99-6DB3-C8D1FE403D22}"/>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822515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1882E18-A181-8AAB-BF67-8330F16A409E}"/>
              </a:ext>
            </a:extLst>
          </p:cNvPr>
          <p:cNvSpPr>
            <a:spLocks noGrp="1"/>
          </p:cNvSpPr>
          <p:nvPr>
            <p:ph type="title"/>
          </p:nvPr>
        </p:nvSpPr>
        <p:spPr/>
        <p:txBody>
          <a:bodyPr/>
          <a:lstStyle/>
          <a:p>
            <a:r>
              <a:rPr lang="nl-NL"/>
              <a:t>Klik om stijl te bewerken</a:t>
            </a:r>
          </a:p>
        </p:txBody>
      </p:sp>
      <p:sp>
        <p:nvSpPr>
          <p:cNvPr id="3" name="Tijdelijke aanduiding voor inhoud 2">
            <a:extLst>
              <a:ext uri="{FF2B5EF4-FFF2-40B4-BE49-F238E27FC236}">
                <a16:creationId xmlns:a16="http://schemas.microsoft.com/office/drawing/2014/main" id="{FF03DB37-9F41-888E-EBEF-2E65E351D136}"/>
              </a:ext>
            </a:extLst>
          </p:cNvPr>
          <p:cNvSpPr>
            <a:spLocks noGrp="1"/>
          </p:cNvSpPr>
          <p:nvPr>
            <p:ph idx="1"/>
          </p:nvPr>
        </p:nvSpPr>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5D2614B5-A1EF-AED8-7AF6-581B266A49A5}"/>
              </a:ext>
            </a:extLst>
          </p:cNvPr>
          <p:cNvSpPr>
            <a:spLocks noGrp="1"/>
          </p:cNvSpPr>
          <p:nvPr>
            <p:ph type="dt" sz="half" idx="10"/>
          </p:nvPr>
        </p:nvSpPr>
        <p:spPr/>
        <p:txBody>
          <a:bodyPr/>
          <a:lstStyle/>
          <a:p>
            <a:fld id="{3E8433B3-1DB8-8249-9874-E19A35EB0D4A}" type="datetime1">
              <a:rPr lang="nl-NL" smtClean="0"/>
              <a:t>9-1-2026</a:t>
            </a:fld>
            <a:endParaRPr lang="nl-NL"/>
          </a:p>
        </p:txBody>
      </p:sp>
      <p:sp>
        <p:nvSpPr>
          <p:cNvPr id="5" name="Tijdelijke aanduiding voor voettekst 4">
            <a:extLst>
              <a:ext uri="{FF2B5EF4-FFF2-40B4-BE49-F238E27FC236}">
                <a16:creationId xmlns:a16="http://schemas.microsoft.com/office/drawing/2014/main" id="{5571DBD0-6BD4-275D-E851-A2226737B10E}"/>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6" name="Tijdelijke aanduiding voor dianummer 5">
            <a:extLst>
              <a:ext uri="{FF2B5EF4-FFF2-40B4-BE49-F238E27FC236}">
                <a16:creationId xmlns:a16="http://schemas.microsoft.com/office/drawing/2014/main" id="{5AB61200-3EC8-B6FC-37A1-CD08FEBAB5F4}"/>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1959674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5349017-C544-F961-B3B6-5BBE11E475FB}"/>
              </a:ext>
            </a:extLst>
          </p:cNvPr>
          <p:cNvSpPr>
            <a:spLocks noGrp="1"/>
          </p:cNvSpPr>
          <p:nvPr>
            <p:ph type="title"/>
          </p:nvPr>
        </p:nvSpPr>
        <p:spPr>
          <a:xfrm>
            <a:off x="831850" y="1709738"/>
            <a:ext cx="10515600" cy="2852737"/>
          </a:xfrm>
        </p:spPr>
        <p:txBody>
          <a:bodyPr anchor="b"/>
          <a:lstStyle>
            <a:lvl1pPr>
              <a:defRPr sz="6000"/>
            </a:lvl1pPr>
          </a:lstStyle>
          <a:p>
            <a:r>
              <a:rPr lang="nl-NL"/>
              <a:t>Klik om stijl te bewerken</a:t>
            </a:r>
          </a:p>
        </p:txBody>
      </p:sp>
      <p:sp>
        <p:nvSpPr>
          <p:cNvPr id="3" name="Tijdelijke aanduiding voor tekst 2">
            <a:extLst>
              <a:ext uri="{FF2B5EF4-FFF2-40B4-BE49-F238E27FC236}">
                <a16:creationId xmlns:a16="http://schemas.microsoft.com/office/drawing/2014/main" id="{22528720-3A95-8255-4AC1-438235D284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nl-NL"/>
              <a:t>Klikken om de tekststijl van het model te bewerken</a:t>
            </a:r>
          </a:p>
        </p:txBody>
      </p:sp>
      <p:sp>
        <p:nvSpPr>
          <p:cNvPr id="4" name="Tijdelijke aanduiding voor datum 3">
            <a:extLst>
              <a:ext uri="{FF2B5EF4-FFF2-40B4-BE49-F238E27FC236}">
                <a16:creationId xmlns:a16="http://schemas.microsoft.com/office/drawing/2014/main" id="{CFB18AAB-7D50-05C2-FA56-FDAE951441AA}"/>
              </a:ext>
            </a:extLst>
          </p:cNvPr>
          <p:cNvSpPr>
            <a:spLocks noGrp="1"/>
          </p:cNvSpPr>
          <p:nvPr>
            <p:ph type="dt" sz="half" idx="10"/>
          </p:nvPr>
        </p:nvSpPr>
        <p:spPr/>
        <p:txBody>
          <a:bodyPr/>
          <a:lstStyle/>
          <a:p>
            <a:fld id="{8ACCB9BE-4D1B-FE44-AFA4-CD4056129C66}" type="datetime1">
              <a:rPr lang="nl-NL" smtClean="0"/>
              <a:t>9-1-2026</a:t>
            </a:fld>
            <a:endParaRPr lang="nl-NL"/>
          </a:p>
        </p:txBody>
      </p:sp>
      <p:sp>
        <p:nvSpPr>
          <p:cNvPr id="5" name="Tijdelijke aanduiding voor voettekst 4">
            <a:extLst>
              <a:ext uri="{FF2B5EF4-FFF2-40B4-BE49-F238E27FC236}">
                <a16:creationId xmlns:a16="http://schemas.microsoft.com/office/drawing/2014/main" id="{C91BBD13-C312-E180-2F21-0CDECFFDAA79}"/>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6" name="Tijdelijke aanduiding voor dianummer 5">
            <a:extLst>
              <a:ext uri="{FF2B5EF4-FFF2-40B4-BE49-F238E27FC236}">
                <a16:creationId xmlns:a16="http://schemas.microsoft.com/office/drawing/2014/main" id="{66585E5A-400E-8E07-158E-6CE06DBC7893}"/>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711130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74B82AD-0E43-6767-E093-2FC4059B4F43}"/>
              </a:ext>
            </a:extLst>
          </p:cNvPr>
          <p:cNvSpPr>
            <a:spLocks noGrp="1"/>
          </p:cNvSpPr>
          <p:nvPr>
            <p:ph type="title"/>
          </p:nvPr>
        </p:nvSpPr>
        <p:spPr/>
        <p:txBody>
          <a:bodyPr/>
          <a:lstStyle/>
          <a:p>
            <a:r>
              <a:rPr lang="nl-NL"/>
              <a:t>Klik om stijl te bewerken</a:t>
            </a:r>
          </a:p>
        </p:txBody>
      </p:sp>
      <p:sp>
        <p:nvSpPr>
          <p:cNvPr id="3" name="Tijdelijke aanduiding voor inhoud 2">
            <a:extLst>
              <a:ext uri="{FF2B5EF4-FFF2-40B4-BE49-F238E27FC236}">
                <a16:creationId xmlns:a16="http://schemas.microsoft.com/office/drawing/2014/main" id="{60284DBF-F954-1213-08E4-62B83163CB61}"/>
              </a:ext>
            </a:extLst>
          </p:cNvPr>
          <p:cNvSpPr>
            <a:spLocks noGrp="1"/>
          </p:cNvSpPr>
          <p:nvPr>
            <p:ph sz="half" idx="1"/>
          </p:nvPr>
        </p:nvSpPr>
        <p:spPr>
          <a:xfrm>
            <a:off x="838200" y="1825625"/>
            <a:ext cx="5181600" cy="435133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a:extLst>
              <a:ext uri="{FF2B5EF4-FFF2-40B4-BE49-F238E27FC236}">
                <a16:creationId xmlns:a16="http://schemas.microsoft.com/office/drawing/2014/main" id="{B0535C3B-7292-9D16-E8CA-59E0FB7BF352}"/>
              </a:ext>
            </a:extLst>
          </p:cNvPr>
          <p:cNvSpPr>
            <a:spLocks noGrp="1"/>
          </p:cNvSpPr>
          <p:nvPr>
            <p:ph sz="half" idx="2"/>
          </p:nvPr>
        </p:nvSpPr>
        <p:spPr>
          <a:xfrm>
            <a:off x="6172200" y="1825625"/>
            <a:ext cx="5181600" cy="435133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datum 4">
            <a:extLst>
              <a:ext uri="{FF2B5EF4-FFF2-40B4-BE49-F238E27FC236}">
                <a16:creationId xmlns:a16="http://schemas.microsoft.com/office/drawing/2014/main" id="{35313AEA-9B6C-DE62-BEDB-DED04B0CFEFC}"/>
              </a:ext>
            </a:extLst>
          </p:cNvPr>
          <p:cNvSpPr>
            <a:spLocks noGrp="1"/>
          </p:cNvSpPr>
          <p:nvPr>
            <p:ph type="dt" sz="half" idx="10"/>
          </p:nvPr>
        </p:nvSpPr>
        <p:spPr/>
        <p:txBody>
          <a:bodyPr/>
          <a:lstStyle/>
          <a:p>
            <a:fld id="{808808A3-8998-5540-87DB-26CF0420C360}" type="datetime1">
              <a:rPr lang="nl-NL" smtClean="0"/>
              <a:t>9-1-2026</a:t>
            </a:fld>
            <a:endParaRPr lang="nl-NL"/>
          </a:p>
        </p:txBody>
      </p:sp>
      <p:sp>
        <p:nvSpPr>
          <p:cNvPr id="6" name="Tijdelijke aanduiding voor voettekst 5">
            <a:extLst>
              <a:ext uri="{FF2B5EF4-FFF2-40B4-BE49-F238E27FC236}">
                <a16:creationId xmlns:a16="http://schemas.microsoft.com/office/drawing/2014/main" id="{9D92D900-C90C-D7EF-40F2-D854A9389735}"/>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7" name="Tijdelijke aanduiding voor dianummer 6">
            <a:extLst>
              <a:ext uri="{FF2B5EF4-FFF2-40B4-BE49-F238E27FC236}">
                <a16:creationId xmlns:a16="http://schemas.microsoft.com/office/drawing/2014/main" id="{10B7F6EC-DA24-FDA4-719E-E84D376B76D3}"/>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2793934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52F74D2-7596-9120-F7D5-66BEF684E5A5}"/>
              </a:ext>
            </a:extLst>
          </p:cNvPr>
          <p:cNvSpPr>
            <a:spLocks noGrp="1"/>
          </p:cNvSpPr>
          <p:nvPr>
            <p:ph type="title"/>
          </p:nvPr>
        </p:nvSpPr>
        <p:spPr>
          <a:xfrm>
            <a:off x="839788" y="365125"/>
            <a:ext cx="10515600" cy="1325563"/>
          </a:xfrm>
        </p:spPr>
        <p:txBody>
          <a:bodyPr/>
          <a:lstStyle/>
          <a:p>
            <a:r>
              <a:rPr lang="nl-NL"/>
              <a:t>Klik om stijl te bewerken</a:t>
            </a:r>
          </a:p>
        </p:txBody>
      </p:sp>
      <p:sp>
        <p:nvSpPr>
          <p:cNvPr id="3" name="Tijdelijke aanduiding voor tekst 2">
            <a:extLst>
              <a:ext uri="{FF2B5EF4-FFF2-40B4-BE49-F238E27FC236}">
                <a16:creationId xmlns:a16="http://schemas.microsoft.com/office/drawing/2014/main" id="{73BB2B16-9BAC-8B34-59E7-4E2E9DFED1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Klikken om de tekststijl van het model te bewerken</a:t>
            </a:r>
          </a:p>
        </p:txBody>
      </p:sp>
      <p:sp>
        <p:nvSpPr>
          <p:cNvPr id="4" name="Tijdelijke aanduiding voor inhoud 3">
            <a:extLst>
              <a:ext uri="{FF2B5EF4-FFF2-40B4-BE49-F238E27FC236}">
                <a16:creationId xmlns:a16="http://schemas.microsoft.com/office/drawing/2014/main" id="{11A53044-5A9C-7CE4-F850-B951982C8BD8}"/>
              </a:ext>
            </a:extLst>
          </p:cNvPr>
          <p:cNvSpPr>
            <a:spLocks noGrp="1"/>
          </p:cNvSpPr>
          <p:nvPr>
            <p:ph sz="half" idx="2"/>
          </p:nvPr>
        </p:nvSpPr>
        <p:spPr>
          <a:xfrm>
            <a:off x="839788" y="2505075"/>
            <a:ext cx="5157787" cy="368458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a:extLst>
              <a:ext uri="{FF2B5EF4-FFF2-40B4-BE49-F238E27FC236}">
                <a16:creationId xmlns:a16="http://schemas.microsoft.com/office/drawing/2014/main" id="{949C8836-607F-B67A-EFCA-CF53C4C697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Klikken om de tekststijl van het model te bewerken</a:t>
            </a:r>
          </a:p>
        </p:txBody>
      </p:sp>
      <p:sp>
        <p:nvSpPr>
          <p:cNvPr id="6" name="Tijdelijke aanduiding voor inhoud 5">
            <a:extLst>
              <a:ext uri="{FF2B5EF4-FFF2-40B4-BE49-F238E27FC236}">
                <a16:creationId xmlns:a16="http://schemas.microsoft.com/office/drawing/2014/main" id="{A815459B-A74E-6932-349D-DCD907317333}"/>
              </a:ext>
            </a:extLst>
          </p:cNvPr>
          <p:cNvSpPr>
            <a:spLocks noGrp="1"/>
          </p:cNvSpPr>
          <p:nvPr>
            <p:ph sz="quarter" idx="4"/>
          </p:nvPr>
        </p:nvSpPr>
        <p:spPr>
          <a:xfrm>
            <a:off x="6172200" y="2505075"/>
            <a:ext cx="5183188" cy="368458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7" name="Tijdelijke aanduiding voor datum 6">
            <a:extLst>
              <a:ext uri="{FF2B5EF4-FFF2-40B4-BE49-F238E27FC236}">
                <a16:creationId xmlns:a16="http://schemas.microsoft.com/office/drawing/2014/main" id="{77E179EE-A2DC-E762-052B-41A902A99839}"/>
              </a:ext>
            </a:extLst>
          </p:cNvPr>
          <p:cNvSpPr>
            <a:spLocks noGrp="1"/>
          </p:cNvSpPr>
          <p:nvPr>
            <p:ph type="dt" sz="half" idx="10"/>
          </p:nvPr>
        </p:nvSpPr>
        <p:spPr/>
        <p:txBody>
          <a:bodyPr/>
          <a:lstStyle/>
          <a:p>
            <a:fld id="{A3A56A13-99D9-0548-9E78-815E791B1F39}" type="datetime1">
              <a:rPr lang="nl-NL" smtClean="0"/>
              <a:t>9-1-2026</a:t>
            </a:fld>
            <a:endParaRPr lang="nl-NL"/>
          </a:p>
        </p:txBody>
      </p:sp>
      <p:sp>
        <p:nvSpPr>
          <p:cNvPr id="8" name="Tijdelijke aanduiding voor voettekst 7">
            <a:extLst>
              <a:ext uri="{FF2B5EF4-FFF2-40B4-BE49-F238E27FC236}">
                <a16:creationId xmlns:a16="http://schemas.microsoft.com/office/drawing/2014/main" id="{EEC360CC-A933-697F-2960-138110F26BBC}"/>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9" name="Tijdelijke aanduiding voor dianummer 8">
            <a:extLst>
              <a:ext uri="{FF2B5EF4-FFF2-40B4-BE49-F238E27FC236}">
                <a16:creationId xmlns:a16="http://schemas.microsoft.com/office/drawing/2014/main" id="{5F2685A4-4A02-B4CF-F4D2-347D365497E2}"/>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3506176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B3D8AD3-5B80-02BF-9278-9CE9B478F0AC}"/>
              </a:ext>
            </a:extLst>
          </p:cNvPr>
          <p:cNvSpPr>
            <a:spLocks noGrp="1"/>
          </p:cNvSpPr>
          <p:nvPr>
            <p:ph type="title"/>
          </p:nvPr>
        </p:nvSpPr>
        <p:spPr/>
        <p:txBody>
          <a:bodyPr/>
          <a:lstStyle/>
          <a:p>
            <a:r>
              <a:rPr lang="nl-NL"/>
              <a:t>Klik om stijl te bewerken</a:t>
            </a:r>
          </a:p>
        </p:txBody>
      </p:sp>
      <p:sp>
        <p:nvSpPr>
          <p:cNvPr id="3" name="Tijdelijke aanduiding voor datum 2">
            <a:extLst>
              <a:ext uri="{FF2B5EF4-FFF2-40B4-BE49-F238E27FC236}">
                <a16:creationId xmlns:a16="http://schemas.microsoft.com/office/drawing/2014/main" id="{77D2C217-DFDD-F0DF-B384-FF293E71BD9A}"/>
              </a:ext>
            </a:extLst>
          </p:cNvPr>
          <p:cNvSpPr>
            <a:spLocks noGrp="1"/>
          </p:cNvSpPr>
          <p:nvPr>
            <p:ph type="dt" sz="half" idx="10"/>
          </p:nvPr>
        </p:nvSpPr>
        <p:spPr/>
        <p:txBody>
          <a:bodyPr/>
          <a:lstStyle/>
          <a:p>
            <a:fld id="{E0A09979-0914-6E47-B9BF-73674D1208F2}" type="datetime1">
              <a:rPr lang="nl-NL" smtClean="0"/>
              <a:t>9-1-2026</a:t>
            </a:fld>
            <a:endParaRPr lang="nl-NL"/>
          </a:p>
        </p:txBody>
      </p:sp>
      <p:sp>
        <p:nvSpPr>
          <p:cNvPr id="4" name="Tijdelijke aanduiding voor voettekst 3">
            <a:extLst>
              <a:ext uri="{FF2B5EF4-FFF2-40B4-BE49-F238E27FC236}">
                <a16:creationId xmlns:a16="http://schemas.microsoft.com/office/drawing/2014/main" id="{73298B23-D8D3-A593-44D8-00CA65A683ED}"/>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5" name="Tijdelijke aanduiding voor dianummer 4">
            <a:extLst>
              <a:ext uri="{FF2B5EF4-FFF2-40B4-BE49-F238E27FC236}">
                <a16:creationId xmlns:a16="http://schemas.microsoft.com/office/drawing/2014/main" id="{D15383DC-8F84-2A11-6D3E-5B00C50465A7}"/>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3804523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a:extLst>
              <a:ext uri="{FF2B5EF4-FFF2-40B4-BE49-F238E27FC236}">
                <a16:creationId xmlns:a16="http://schemas.microsoft.com/office/drawing/2014/main" id="{872078EC-0BF7-19DF-FBC5-B535C0931042}"/>
              </a:ext>
            </a:extLst>
          </p:cNvPr>
          <p:cNvSpPr>
            <a:spLocks noGrp="1"/>
          </p:cNvSpPr>
          <p:nvPr>
            <p:ph type="dt" sz="half" idx="10"/>
          </p:nvPr>
        </p:nvSpPr>
        <p:spPr/>
        <p:txBody>
          <a:bodyPr/>
          <a:lstStyle/>
          <a:p>
            <a:fld id="{28C6001B-EA40-8D4C-82DA-0AB15180CD7C}" type="datetime1">
              <a:rPr lang="nl-NL" smtClean="0"/>
              <a:t>9-1-2026</a:t>
            </a:fld>
            <a:endParaRPr lang="nl-NL"/>
          </a:p>
        </p:txBody>
      </p:sp>
      <p:sp>
        <p:nvSpPr>
          <p:cNvPr id="3" name="Tijdelijke aanduiding voor voettekst 2">
            <a:extLst>
              <a:ext uri="{FF2B5EF4-FFF2-40B4-BE49-F238E27FC236}">
                <a16:creationId xmlns:a16="http://schemas.microsoft.com/office/drawing/2014/main" id="{05DA96F9-98BD-E870-8402-1463FCDBA8A3}"/>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4" name="Tijdelijke aanduiding voor dianummer 3">
            <a:extLst>
              <a:ext uri="{FF2B5EF4-FFF2-40B4-BE49-F238E27FC236}">
                <a16:creationId xmlns:a16="http://schemas.microsoft.com/office/drawing/2014/main" id="{3B5A3BE4-30FC-3558-7041-AACF3222CDEE}"/>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589269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B22EDC7-BB21-1A46-0CA0-4B294023A1E4}"/>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p>
        </p:txBody>
      </p:sp>
      <p:sp>
        <p:nvSpPr>
          <p:cNvPr id="3" name="Tijdelijke aanduiding voor inhoud 2">
            <a:extLst>
              <a:ext uri="{FF2B5EF4-FFF2-40B4-BE49-F238E27FC236}">
                <a16:creationId xmlns:a16="http://schemas.microsoft.com/office/drawing/2014/main" id="{7B99B3E4-58E0-0B55-75F4-D4E2174C50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a:extLst>
              <a:ext uri="{FF2B5EF4-FFF2-40B4-BE49-F238E27FC236}">
                <a16:creationId xmlns:a16="http://schemas.microsoft.com/office/drawing/2014/main" id="{D33DB4D8-5EB7-32FD-3A21-DFE061C1B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Klikken om de tekststijl van het model te bewerken</a:t>
            </a:r>
          </a:p>
        </p:txBody>
      </p:sp>
      <p:sp>
        <p:nvSpPr>
          <p:cNvPr id="5" name="Tijdelijke aanduiding voor datum 4">
            <a:extLst>
              <a:ext uri="{FF2B5EF4-FFF2-40B4-BE49-F238E27FC236}">
                <a16:creationId xmlns:a16="http://schemas.microsoft.com/office/drawing/2014/main" id="{5BCA4173-0754-C97E-E98C-388E3F648AFE}"/>
              </a:ext>
            </a:extLst>
          </p:cNvPr>
          <p:cNvSpPr>
            <a:spLocks noGrp="1"/>
          </p:cNvSpPr>
          <p:nvPr>
            <p:ph type="dt" sz="half" idx="10"/>
          </p:nvPr>
        </p:nvSpPr>
        <p:spPr/>
        <p:txBody>
          <a:bodyPr/>
          <a:lstStyle/>
          <a:p>
            <a:fld id="{0C614B28-477C-B94C-B085-2A9C50D8E47E}" type="datetime1">
              <a:rPr lang="nl-NL" smtClean="0"/>
              <a:t>9-1-2026</a:t>
            </a:fld>
            <a:endParaRPr lang="nl-NL"/>
          </a:p>
        </p:txBody>
      </p:sp>
      <p:sp>
        <p:nvSpPr>
          <p:cNvPr id="6" name="Tijdelijke aanduiding voor voettekst 5">
            <a:extLst>
              <a:ext uri="{FF2B5EF4-FFF2-40B4-BE49-F238E27FC236}">
                <a16:creationId xmlns:a16="http://schemas.microsoft.com/office/drawing/2014/main" id="{E7B104B0-9427-84C6-78F8-9E366F73F5D6}"/>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7" name="Tijdelijke aanduiding voor dianummer 6">
            <a:extLst>
              <a:ext uri="{FF2B5EF4-FFF2-40B4-BE49-F238E27FC236}">
                <a16:creationId xmlns:a16="http://schemas.microsoft.com/office/drawing/2014/main" id="{BDFECB47-5F96-1B12-5F8E-A474177418C5}"/>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362272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DCF7BF5-642C-DD9C-AD1F-25C65E03E6CF}"/>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p>
        </p:txBody>
      </p:sp>
      <p:sp>
        <p:nvSpPr>
          <p:cNvPr id="3" name="Tijdelijke aanduiding voor afbeelding 2">
            <a:extLst>
              <a:ext uri="{FF2B5EF4-FFF2-40B4-BE49-F238E27FC236}">
                <a16:creationId xmlns:a16="http://schemas.microsoft.com/office/drawing/2014/main" id="{A87018C5-5B8D-E070-7E99-8152D7FEF1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ijdelijke aanduiding voor tekst 3">
            <a:extLst>
              <a:ext uri="{FF2B5EF4-FFF2-40B4-BE49-F238E27FC236}">
                <a16:creationId xmlns:a16="http://schemas.microsoft.com/office/drawing/2014/main" id="{2F0A1910-D553-8C94-BEB5-48671D8D69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Klikken om de tekststijl van het model te bewerken</a:t>
            </a:r>
          </a:p>
        </p:txBody>
      </p:sp>
      <p:sp>
        <p:nvSpPr>
          <p:cNvPr id="5" name="Tijdelijke aanduiding voor datum 4">
            <a:extLst>
              <a:ext uri="{FF2B5EF4-FFF2-40B4-BE49-F238E27FC236}">
                <a16:creationId xmlns:a16="http://schemas.microsoft.com/office/drawing/2014/main" id="{C157210D-732F-ACA1-3A9E-1C3EA4972127}"/>
              </a:ext>
            </a:extLst>
          </p:cNvPr>
          <p:cNvSpPr>
            <a:spLocks noGrp="1"/>
          </p:cNvSpPr>
          <p:nvPr>
            <p:ph type="dt" sz="half" idx="10"/>
          </p:nvPr>
        </p:nvSpPr>
        <p:spPr/>
        <p:txBody>
          <a:bodyPr/>
          <a:lstStyle/>
          <a:p>
            <a:fld id="{1ACE0535-839C-EC4C-9BD7-B358E80D9008}" type="datetime1">
              <a:rPr lang="nl-NL" smtClean="0"/>
              <a:t>9-1-2026</a:t>
            </a:fld>
            <a:endParaRPr lang="nl-NL"/>
          </a:p>
        </p:txBody>
      </p:sp>
      <p:sp>
        <p:nvSpPr>
          <p:cNvPr id="6" name="Tijdelijke aanduiding voor voettekst 5">
            <a:extLst>
              <a:ext uri="{FF2B5EF4-FFF2-40B4-BE49-F238E27FC236}">
                <a16:creationId xmlns:a16="http://schemas.microsoft.com/office/drawing/2014/main" id="{4B20864B-D235-FD49-5392-457B278142BB}"/>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7" name="Tijdelijke aanduiding voor dianummer 6">
            <a:extLst>
              <a:ext uri="{FF2B5EF4-FFF2-40B4-BE49-F238E27FC236}">
                <a16:creationId xmlns:a16="http://schemas.microsoft.com/office/drawing/2014/main" id="{CCF6150C-20B2-766A-DD59-D6DF000C1948}"/>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3047876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31D0E2B-0342-B5F6-763A-C00D14D7F3C4}"/>
              </a:ext>
            </a:extLst>
          </p:cNvPr>
          <p:cNvSpPr>
            <a:spLocks noGrp="1"/>
          </p:cNvSpPr>
          <p:nvPr>
            <p:ph type="title"/>
          </p:nvPr>
        </p:nvSpPr>
        <p:spPr/>
        <p:txBody>
          <a:bodyPr/>
          <a:lstStyle/>
          <a:p>
            <a:r>
              <a:rPr lang="nl-NL"/>
              <a:t>Klik om stijl te bewerken</a:t>
            </a:r>
          </a:p>
        </p:txBody>
      </p:sp>
      <p:sp>
        <p:nvSpPr>
          <p:cNvPr id="3" name="Tijdelijke aanduiding voor verticale tekst 2">
            <a:extLst>
              <a:ext uri="{FF2B5EF4-FFF2-40B4-BE49-F238E27FC236}">
                <a16:creationId xmlns:a16="http://schemas.microsoft.com/office/drawing/2014/main" id="{FCA5F1EB-E60A-E141-5450-D3D2B7096B1E}"/>
              </a:ext>
            </a:extLst>
          </p:cNvPr>
          <p:cNvSpPr>
            <a:spLocks noGrp="1"/>
          </p:cNvSpPr>
          <p:nvPr>
            <p:ph type="body" orient="vert" idx="1"/>
          </p:nvPr>
        </p:nvSpPr>
        <p:spPr/>
        <p:txBody>
          <a:bodyPr vert="eaVert"/>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53B72733-D72F-43A2-8BD4-F59161388C07}"/>
              </a:ext>
            </a:extLst>
          </p:cNvPr>
          <p:cNvSpPr>
            <a:spLocks noGrp="1"/>
          </p:cNvSpPr>
          <p:nvPr>
            <p:ph type="dt" sz="half" idx="10"/>
          </p:nvPr>
        </p:nvSpPr>
        <p:spPr/>
        <p:txBody>
          <a:bodyPr/>
          <a:lstStyle/>
          <a:p>
            <a:fld id="{8FA3493D-A47A-AE4F-8983-FF4710045B70}" type="datetime1">
              <a:rPr lang="nl-NL" smtClean="0"/>
              <a:t>9-1-2026</a:t>
            </a:fld>
            <a:endParaRPr lang="nl-NL"/>
          </a:p>
        </p:txBody>
      </p:sp>
      <p:sp>
        <p:nvSpPr>
          <p:cNvPr id="5" name="Tijdelijke aanduiding voor voettekst 4">
            <a:extLst>
              <a:ext uri="{FF2B5EF4-FFF2-40B4-BE49-F238E27FC236}">
                <a16:creationId xmlns:a16="http://schemas.microsoft.com/office/drawing/2014/main" id="{7168CBE8-FF64-EF12-441C-625795330C05}"/>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6" name="Tijdelijke aanduiding voor dianummer 5">
            <a:extLst>
              <a:ext uri="{FF2B5EF4-FFF2-40B4-BE49-F238E27FC236}">
                <a16:creationId xmlns:a16="http://schemas.microsoft.com/office/drawing/2014/main" id="{04E0BB52-5548-EA66-EECA-9446889A06FE}"/>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3587326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a:extLst>
              <a:ext uri="{FF2B5EF4-FFF2-40B4-BE49-F238E27FC236}">
                <a16:creationId xmlns:a16="http://schemas.microsoft.com/office/drawing/2014/main" id="{3944D336-4E7E-B5A8-4576-418689E0440A}"/>
              </a:ext>
            </a:extLst>
          </p:cNvPr>
          <p:cNvSpPr>
            <a:spLocks noGrp="1"/>
          </p:cNvSpPr>
          <p:nvPr>
            <p:ph type="title" orient="vert"/>
          </p:nvPr>
        </p:nvSpPr>
        <p:spPr>
          <a:xfrm>
            <a:off x="8724900" y="365125"/>
            <a:ext cx="2628900" cy="5811838"/>
          </a:xfrm>
        </p:spPr>
        <p:txBody>
          <a:bodyPr vert="eaVert"/>
          <a:lstStyle/>
          <a:p>
            <a:r>
              <a:rPr lang="nl-NL"/>
              <a:t>Klik om stijl te bewerken</a:t>
            </a:r>
          </a:p>
        </p:txBody>
      </p:sp>
      <p:sp>
        <p:nvSpPr>
          <p:cNvPr id="3" name="Tijdelijke aanduiding voor verticale tekst 2">
            <a:extLst>
              <a:ext uri="{FF2B5EF4-FFF2-40B4-BE49-F238E27FC236}">
                <a16:creationId xmlns:a16="http://schemas.microsoft.com/office/drawing/2014/main" id="{C401BD00-B181-E011-16A9-0782D5163840}"/>
              </a:ext>
            </a:extLst>
          </p:cNvPr>
          <p:cNvSpPr>
            <a:spLocks noGrp="1"/>
          </p:cNvSpPr>
          <p:nvPr>
            <p:ph type="body" orient="vert" idx="1"/>
          </p:nvPr>
        </p:nvSpPr>
        <p:spPr>
          <a:xfrm>
            <a:off x="838200" y="365125"/>
            <a:ext cx="7734300" cy="5811838"/>
          </a:xfrm>
        </p:spPr>
        <p:txBody>
          <a:bodyPr vert="eaVert"/>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B6E5E637-46A9-A370-165E-96D15781BEBB}"/>
              </a:ext>
            </a:extLst>
          </p:cNvPr>
          <p:cNvSpPr>
            <a:spLocks noGrp="1"/>
          </p:cNvSpPr>
          <p:nvPr>
            <p:ph type="dt" sz="half" idx="10"/>
          </p:nvPr>
        </p:nvSpPr>
        <p:spPr/>
        <p:txBody>
          <a:bodyPr/>
          <a:lstStyle/>
          <a:p>
            <a:fld id="{FADE151E-7593-0245-A67F-C29A00DE16B5}" type="datetime1">
              <a:rPr lang="nl-NL" smtClean="0"/>
              <a:t>9-1-2026</a:t>
            </a:fld>
            <a:endParaRPr lang="nl-NL"/>
          </a:p>
        </p:txBody>
      </p:sp>
      <p:sp>
        <p:nvSpPr>
          <p:cNvPr id="5" name="Tijdelijke aanduiding voor voettekst 4">
            <a:extLst>
              <a:ext uri="{FF2B5EF4-FFF2-40B4-BE49-F238E27FC236}">
                <a16:creationId xmlns:a16="http://schemas.microsoft.com/office/drawing/2014/main" id="{04D67236-550E-06C3-98BD-A2EB41792031}"/>
              </a:ext>
            </a:extLst>
          </p:cNvPr>
          <p:cNvSpPr>
            <a:spLocks noGrp="1"/>
          </p:cNvSpPr>
          <p:nvPr>
            <p:ph type="ftr" sz="quarter" idx="11"/>
          </p:nvPr>
        </p:nvSpPr>
        <p:spPr/>
        <p:txBody>
          <a:body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6" name="Tijdelijke aanduiding voor dianummer 5">
            <a:extLst>
              <a:ext uri="{FF2B5EF4-FFF2-40B4-BE49-F238E27FC236}">
                <a16:creationId xmlns:a16="http://schemas.microsoft.com/office/drawing/2014/main" id="{4082246C-178B-3AC3-B7AA-77F5CF9C2605}"/>
              </a:ext>
            </a:extLst>
          </p:cNvPr>
          <p:cNvSpPr>
            <a:spLocks noGrp="1"/>
          </p:cNvSpPr>
          <p:nvPr>
            <p:ph type="sldNum" sz="quarter" idx="12"/>
          </p:nvPr>
        </p:nvSpPr>
        <p:spPr/>
        <p:txBody>
          <a:bodyPr/>
          <a:lstStyle/>
          <a:p>
            <a:fld id="{F351AFDE-2DCF-C446-8697-E84132FCEB2C}" type="slidenum">
              <a:rPr lang="nl-NL" smtClean="0"/>
              <a:t>‹nr.›</a:t>
            </a:fld>
            <a:endParaRPr lang="nl-NL"/>
          </a:p>
        </p:txBody>
      </p:sp>
    </p:spTree>
    <p:extLst>
      <p:ext uri="{BB962C8B-B14F-4D97-AF65-F5344CB8AC3E}">
        <p14:creationId xmlns:p14="http://schemas.microsoft.com/office/powerpoint/2010/main" val="734183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a:extLst>
              <a:ext uri="{FF2B5EF4-FFF2-40B4-BE49-F238E27FC236}">
                <a16:creationId xmlns:a16="http://schemas.microsoft.com/office/drawing/2014/main" id="{2E419C2E-62A1-01EE-00D5-D44452269A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stijl te bewerken</a:t>
            </a:r>
          </a:p>
        </p:txBody>
      </p:sp>
      <p:sp>
        <p:nvSpPr>
          <p:cNvPr id="3" name="Tijdelijke aanduiding voor tekst 2">
            <a:extLst>
              <a:ext uri="{FF2B5EF4-FFF2-40B4-BE49-F238E27FC236}">
                <a16:creationId xmlns:a16="http://schemas.microsoft.com/office/drawing/2014/main" id="{1457CDB0-0D18-37EE-E2E9-AC0CD2E5F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C09E4FA1-F0EE-0A35-264A-BE688E7AFE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82000"/>
                  </a:schemeClr>
                </a:solidFill>
                <a:latin typeface="Arial" panose="020B0604020202020204" pitchFamily="34" charset="0"/>
              </a:defRPr>
            </a:lvl1pPr>
          </a:lstStyle>
          <a:p>
            <a:fld id="{2CB02318-B51D-224D-9FA5-91B6333B5A19}" type="datetime1">
              <a:rPr lang="nl-NL" smtClean="0"/>
              <a:pPr/>
              <a:t>9-1-2026</a:t>
            </a:fld>
            <a:endParaRPr lang="nl-NL"/>
          </a:p>
        </p:txBody>
      </p:sp>
      <p:sp>
        <p:nvSpPr>
          <p:cNvPr id="5" name="Tijdelijke aanduiding voor voettekst 4">
            <a:extLst>
              <a:ext uri="{FF2B5EF4-FFF2-40B4-BE49-F238E27FC236}">
                <a16:creationId xmlns:a16="http://schemas.microsoft.com/office/drawing/2014/main" id="{1C67DCEB-BE4D-02C1-F7B8-FC3BE32519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nl-NL">
                <a:latin typeface="Arial" panose="020B0604020202020204" pitchFamily="34" charset="0"/>
              </a:rPr>
              <a:t>versie 2 - november 2025 • © 2025 </a:t>
            </a:r>
            <a:r>
              <a:rPr lang="nl-NL" err="1">
                <a:latin typeface="Arial" panose="020B0604020202020204" pitchFamily="34" charset="0"/>
              </a:rPr>
              <a:t>Kocon</a:t>
            </a:r>
            <a:r>
              <a:rPr lang="nl-NL">
                <a:latin typeface="Arial" panose="020B0604020202020204" pitchFamily="34" charset="0"/>
              </a:rPr>
              <a:t> / </a:t>
            </a:r>
            <a:r>
              <a:rPr lang="nl-NL" err="1">
                <a:latin typeface="Arial" panose="020B0604020202020204" pitchFamily="34" charset="0"/>
              </a:rPr>
              <a:t>Annebeth</a:t>
            </a:r>
            <a:r>
              <a:rPr lang="nl-NL">
                <a:latin typeface="Arial" panose="020B0604020202020204" pitchFamily="34" charset="0"/>
              </a:rPr>
              <a:t> </a:t>
            </a:r>
            <a:r>
              <a:rPr lang="nl-NL" err="1">
                <a:latin typeface="Arial" panose="020B0604020202020204" pitchFamily="34" charset="0"/>
              </a:rPr>
              <a:t>Moolenburgh</a:t>
            </a:r>
            <a:endParaRPr lang="nl-NL">
              <a:latin typeface="Arial" panose="020B0604020202020204" pitchFamily="34" charset="0"/>
            </a:endParaRPr>
          </a:p>
        </p:txBody>
      </p:sp>
      <p:sp>
        <p:nvSpPr>
          <p:cNvPr id="6" name="Tijdelijke aanduiding voor dianummer 5">
            <a:extLst>
              <a:ext uri="{FF2B5EF4-FFF2-40B4-BE49-F238E27FC236}">
                <a16:creationId xmlns:a16="http://schemas.microsoft.com/office/drawing/2014/main" id="{B844D777-EE3F-A684-A98B-B5066DD822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82000"/>
                  </a:schemeClr>
                </a:solidFill>
                <a:latin typeface="Arial" panose="020B0604020202020204" pitchFamily="34" charset="0"/>
              </a:defRPr>
            </a:lvl1pPr>
          </a:lstStyle>
          <a:p>
            <a:fld id="{F351AFDE-2DCF-C446-8697-E84132FCEB2C}" type="slidenum">
              <a:rPr lang="nl-NL" smtClean="0"/>
              <a:pPr/>
              <a:t>‹nr.›</a:t>
            </a:fld>
            <a:endParaRPr lang="nl-NL"/>
          </a:p>
        </p:txBody>
      </p:sp>
    </p:spTree>
    <p:extLst>
      <p:ext uri="{BB962C8B-B14F-4D97-AF65-F5344CB8AC3E}">
        <p14:creationId xmlns:p14="http://schemas.microsoft.com/office/powerpoint/2010/main" val="22279582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b="1" i="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e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sv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Afbeelding 1" descr="Afbeelding met kleding, persoon, buitenshuis, jeans&#10;&#10;Door AI gegenereerde inhoud is mogelijk onjuist.">
            <a:extLst>
              <a:ext uri="{FF2B5EF4-FFF2-40B4-BE49-F238E27FC236}">
                <a16:creationId xmlns:a16="http://schemas.microsoft.com/office/drawing/2014/main" id="{7FCB78F7-DA80-310F-13C4-5CE9B3274B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78772" y="2501583"/>
            <a:ext cx="6434455" cy="3619500"/>
          </a:xfrm>
          <a:prstGeom prst="roundRect">
            <a:avLst/>
          </a:prstGeom>
        </p:spPr>
      </p:pic>
      <p:grpSp>
        <p:nvGrpSpPr>
          <p:cNvPr id="12" name="Groep 11">
            <a:extLst>
              <a:ext uri="{FF2B5EF4-FFF2-40B4-BE49-F238E27FC236}">
                <a16:creationId xmlns:a16="http://schemas.microsoft.com/office/drawing/2014/main" id="{6EAC6485-A8D4-1CB8-7730-2EAECD051687}"/>
              </a:ext>
            </a:extLst>
          </p:cNvPr>
          <p:cNvGrpSpPr/>
          <p:nvPr/>
        </p:nvGrpSpPr>
        <p:grpSpPr>
          <a:xfrm>
            <a:off x="5063153" y="5828124"/>
            <a:ext cx="2065692" cy="585915"/>
            <a:chOff x="5030929" y="5878054"/>
            <a:chExt cx="1478747" cy="585915"/>
          </a:xfrm>
        </p:grpSpPr>
        <p:sp>
          <p:nvSpPr>
            <p:cNvPr id="4" name="Afgeronde rechthoek 3">
              <a:extLst>
                <a:ext uri="{FF2B5EF4-FFF2-40B4-BE49-F238E27FC236}">
                  <a16:creationId xmlns:a16="http://schemas.microsoft.com/office/drawing/2014/main" id="{E4B795B4-4D28-EDF4-4FC2-020E1D9392BC}"/>
                </a:ext>
              </a:extLst>
            </p:cNvPr>
            <p:cNvSpPr/>
            <p:nvPr/>
          </p:nvSpPr>
          <p:spPr>
            <a:xfrm>
              <a:off x="5030929" y="5878054"/>
              <a:ext cx="1478747" cy="530617"/>
            </a:xfrm>
            <a:prstGeom prst="roundRect">
              <a:avLst>
                <a:gd name="adj" fmla="val 50000"/>
              </a:avLst>
            </a:prstGeom>
            <a:solidFill>
              <a:srgbClr val="00CFFF"/>
            </a:solidFill>
            <a:ln>
              <a:noFill/>
            </a:ln>
            <a:effectLst>
              <a:outerShdw blurRad="538319" sx="116000" sy="116000" algn="ctr" rotWithShape="0">
                <a:srgbClr val="00CFF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400" kern="100" noProof="0" dirty="0">
                  <a:solidFill>
                    <a:srgbClr val="00677F"/>
                  </a:solidFill>
                  <a:effectLst/>
                  <a:latin typeface="Arial" panose="020B0604020202020204" pitchFamily="34" charset="0"/>
                  <a:ea typeface="Aptos" panose="020B0004020202020204" pitchFamily="34" charset="0"/>
                  <a:cs typeface="Times New Roman" panose="02020603050405020304" pitchFamily="18" charset="0"/>
                </a:rPr>
                <a:t> </a:t>
              </a:r>
              <a:endParaRPr lang="nl-NL" sz="1200" kern="100" noProof="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6" name="Tekstvak 5">
              <a:extLst>
                <a:ext uri="{FF2B5EF4-FFF2-40B4-BE49-F238E27FC236}">
                  <a16:creationId xmlns:a16="http://schemas.microsoft.com/office/drawing/2014/main" id="{21771D39-1A9F-3B5D-5906-92C6C6E78243}"/>
                </a:ext>
              </a:extLst>
            </p:cNvPr>
            <p:cNvSpPr txBox="1"/>
            <p:nvPr/>
          </p:nvSpPr>
          <p:spPr>
            <a:xfrm>
              <a:off x="5030929" y="5959638"/>
              <a:ext cx="1477052" cy="504331"/>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buNone/>
              </a:pPr>
              <a:r>
                <a:rPr lang="nl-NL" sz="2000" b="1" kern="100" noProof="0" dirty="0">
                  <a:solidFill>
                    <a:srgbClr val="00677F"/>
                  </a:solidFill>
                  <a:latin typeface="Arial Black" panose="020B0604020202020204" pitchFamily="34" charset="0"/>
                  <a:ea typeface="Aptos" panose="020B0004020202020204" pitchFamily="34" charset="0"/>
                  <a:cs typeface="Arial Black" panose="020B0604020202020204" pitchFamily="34" charset="0"/>
                </a:rPr>
                <a:t>SEXTING</a:t>
              </a:r>
              <a:endParaRPr lang="nl-NL" sz="2000" b="1" kern="100" noProof="0" dirty="0">
                <a:solidFill>
                  <a:srgbClr val="00677F"/>
                </a:solidFill>
                <a:effectLst/>
                <a:latin typeface="Arial Black" panose="020B0604020202020204" pitchFamily="34" charset="0"/>
                <a:ea typeface="Aptos" panose="020B0004020202020204" pitchFamily="34" charset="0"/>
                <a:cs typeface="Arial Black" panose="020B0604020202020204" pitchFamily="34" charset="0"/>
              </a:endParaRPr>
            </a:p>
          </p:txBody>
        </p:sp>
      </p:grpSp>
      <p:pic>
        <p:nvPicPr>
          <p:cNvPr id="14" name="Afbeelding 13" descr="Afbeelding met Lettertype, Graphics, grafische vormgeving, logo&#10;&#10;Door AI gegenereerde inhoud is mogelijk onjuist.">
            <a:extLst>
              <a:ext uri="{FF2B5EF4-FFF2-40B4-BE49-F238E27FC236}">
                <a16:creationId xmlns:a16="http://schemas.microsoft.com/office/drawing/2014/main" id="{EAA6E929-34C9-8A8D-1702-BF94F17B95B1}"/>
              </a:ext>
            </a:extLst>
          </p:cNvPr>
          <p:cNvPicPr>
            <a:picLocks noChangeAspect="1"/>
          </p:cNvPicPr>
          <p:nvPr/>
        </p:nvPicPr>
        <p:blipFill>
          <a:blip r:embed="rId4" cstate="print">
            <a:extLst>
              <a:ext uri="{BEBA8EAE-BF5A-486C-A8C5-ECC9F3942E4B}">
                <a14:imgProps xmlns:a14="http://schemas.microsoft.com/office/drawing/2010/main">
                  <a14:imgLayer r:embed="rId5">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rcRect l="10282" t="21443" r="8806" b="21753"/>
          <a:stretch>
            <a:fillRect/>
          </a:stretch>
        </p:blipFill>
        <p:spPr>
          <a:xfrm>
            <a:off x="3140565" y="800099"/>
            <a:ext cx="5908500" cy="1568451"/>
          </a:xfrm>
          <a:prstGeom prst="rect">
            <a:avLst/>
          </a:prstGeom>
        </p:spPr>
      </p:pic>
    </p:spTree>
    <p:extLst>
      <p:ext uri="{BB962C8B-B14F-4D97-AF65-F5344CB8AC3E}">
        <p14:creationId xmlns:p14="http://schemas.microsoft.com/office/powerpoint/2010/main" val="1157291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5" name="Groep 4">
            <a:extLst>
              <a:ext uri="{FF2B5EF4-FFF2-40B4-BE49-F238E27FC236}">
                <a16:creationId xmlns:a16="http://schemas.microsoft.com/office/drawing/2014/main" id="{215E46C7-D5CA-ADC3-90FE-A5BAE9468BAF}"/>
              </a:ext>
            </a:extLst>
          </p:cNvPr>
          <p:cNvGrpSpPr/>
          <p:nvPr/>
        </p:nvGrpSpPr>
        <p:grpSpPr>
          <a:xfrm>
            <a:off x="924035" y="2882225"/>
            <a:ext cx="6811010" cy="1110653"/>
            <a:chOff x="0" y="-8735"/>
            <a:chExt cx="6811455" cy="1111334"/>
          </a:xfrm>
        </p:grpSpPr>
        <p:sp>
          <p:nvSpPr>
            <p:cNvPr id="7" name="Tekstvak 3">
              <a:extLst>
                <a:ext uri="{FF2B5EF4-FFF2-40B4-BE49-F238E27FC236}">
                  <a16:creationId xmlns:a16="http://schemas.microsoft.com/office/drawing/2014/main" id="{7B305DB4-ABFA-40DE-8A51-45F110BE1F59}"/>
                </a:ext>
              </a:extLst>
            </p:cNvPr>
            <p:cNvSpPr txBox="1"/>
            <p:nvPr/>
          </p:nvSpPr>
          <p:spPr>
            <a:xfrm>
              <a:off x="11875" y="484744"/>
              <a:ext cx="6799580" cy="61785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buNone/>
              </a:pPr>
              <a:r>
                <a:rPr lang="nl-NL" sz="2800" b="1" kern="100" noProof="0" dirty="0">
                  <a:solidFill>
                    <a:srgbClr val="FFFFFF"/>
                  </a:solidFill>
                  <a:effectLst/>
                  <a:latin typeface="Arial" panose="020B0604020202020204" pitchFamily="34" charset="0"/>
                  <a:ea typeface="Aptos" panose="020B0004020202020204" pitchFamily="34" charset="0"/>
                  <a:cs typeface="Arial" panose="020B0604020202020204" pitchFamily="34" charset="0"/>
                </a:rPr>
                <a:t>Lesprogramma</a:t>
              </a:r>
            </a:p>
          </p:txBody>
        </p:sp>
        <p:sp>
          <p:nvSpPr>
            <p:cNvPr id="8" name="Tekstvak 3">
              <a:extLst>
                <a:ext uri="{FF2B5EF4-FFF2-40B4-BE49-F238E27FC236}">
                  <a16:creationId xmlns:a16="http://schemas.microsoft.com/office/drawing/2014/main" id="{3B85B335-1585-06EA-399B-956453080948}"/>
                </a:ext>
              </a:extLst>
            </p:cNvPr>
            <p:cNvSpPr txBox="1"/>
            <p:nvPr/>
          </p:nvSpPr>
          <p:spPr>
            <a:xfrm>
              <a:off x="0" y="9731"/>
              <a:ext cx="6799580" cy="390617"/>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buNone/>
              </a:pPr>
              <a:r>
                <a:rPr lang="nl-NL" sz="1600" b="1" kern="100" noProof="0" dirty="0">
                  <a:solidFill>
                    <a:srgbClr val="FF3FFF"/>
                  </a:solidFill>
                  <a:effectLst/>
                  <a:latin typeface="Arial" panose="020B0604020202020204" pitchFamily="34" charset="0"/>
                  <a:ea typeface="Aptos" panose="020B0004020202020204" pitchFamily="34" charset="0"/>
                  <a:cs typeface="Arial" panose="020B0604020202020204" pitchFamily="34" charset="0"/>
                </a:rPr>
                <a:t>SHITZOOI</a:t>
              </a:r>
              <a:endParaRPr lang="nl-NL" sz="1200" b="1" kern="100" noProof="0" dirty="0">
                <a:solidFill>
                  <a:srgbClr val="FF3FFF"/>
                </a:solidFill>
                <a:effectLst/>
                <a:latin typeface="Arial" panose="020B0604020202020204" pitchFamily="34" charset="0"/>
                <a:ea typeface="Aptos" panose="020B0004020202020204" pitchFamily="34" charset="0"/>
                <a:cs typeface="Arial" panose="020B0604020202020204" pitchFamily="34" charset="0"/>
              </a:endParaRPr>
            </a:p>
          </p:txBody>
        </p:sp>
        <p:grpSp>
          <p:nvGrpSpPr>
            <p:cNvPr id="9" name="Groep 8">
              <a:extLst>
                <a:ext uri="{FF2B5EF4-FFF2-40B4-BE49-F238E27FC236}">
                  <a16:creationId xmlns:a16="http://schemas.microsoft.com/office/drawing/2014/main" id="{5E1D4297-3401-C811-5ECC-28E3A28AD164}"/>
                </a:ext>
              </a:extLst>
            </p:cNvPr>
            <p:cNvGrpSpPr/>
            <p:nvPr/>
          </p:nvGrpSpPr>
          <p:grpSpPr>
            <a:xfrm>
              <a:off x="1153296" y="-8735"/>
              <a:ext cx="1194176" cy="402525"/>
              <a:chOff x="-414952" y="-8735"/>
              <a:chExt cx="1194783" cy="402525"/>
            </a:xfrm>
          </p:grpSpPr>
          <p:sp>
            <p:nvSpPr>
              <p:cNvPr id="10" name="Afgeronde rechthoek 9">
                <a:extLst>
                  <a:ext uri="{FF2B5EF4-FFF2-40B4-BE49-F238E27FC236}">
                    <a16:creationId xmlns:a16="http://schemas.microsoft.com/office/drawing/2014/main" id="{43FB7B9A-CAAE-E00C-14C6-7A3EAD93090A}"/>
                  </a:ext>
                </a:extLst>
              </p:cNvPr>
              <p:cNvSpPr/>
              <p:nvPr/>
            </p:nvSpPr>
            <p:spPr>
              <a:xfrm>
                <a:off x="-370251" y="-8735"/>
                <a:ext cx="1072733" cy="354330"/>
              </a:xfrm>
              <a:prstGeom prst="roundRect">
                <a:avLst>
                  <a:gd name="adj" fmla="val 50000"/>
                </a:avLst>
              </a:prstGeom>
              <a:solidFill>
                <a:srgbClr val="00CFFF"/>
              </a:solidFill>
              <a:ln>
                <a:noFill/>
              </a:ln>
              <a:effectLst>
                <a:outerShdw blurRad="238657" sx="96826" sy="96826" algn="ctr" rotWithShape="0">
                  <a:srgbClr val="00CFFF">
                    <a:alpha val="88006"/>
                  </a:srgbClr>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400" kern="100" noProof="0" dirty="0">
                    <a:solidFill>
                      <a:srgbClr val="00677F"/>
                    </a:solidFill>
                    <a:effectLst/>
                    <a:latin typeface="Arial" panose="020B0604020202020204" pitchFamily="34" charset="0"/>
                    <a:ea typeface="Aptos" panose="020B0004020202020204" pitchFamily="34" charset="0"/>
                    <a:cs typeface="Times New Roman" panose="02020603050405020304" pitchFamily="18" charset="0"/>
                  </a:rPr>
                  <a:t> </a:t>
                </a:r>
                <a:endParaRPr lang="nl-NL" sz="1200" kern="100" noProof="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11" name="Tekstvak 5">
                <a:extLst>
                  <a:ext uri="{FF2B5EF4-FFF2-40B4-BE49-F238E27FC236}">
                    <a16:creationId xmlns:a16="http://schemas.microsoft.com/office/drawing/2014/main" id="{D7D5DE38-94BD-41F6-E797-CD2B5B1B42A0}"/>
                  </a:ext>
                </a:extLst>
              </p:cNvPr>
              <p:cNvSpPr txBox="1"/>
              <p:nvPr/>
            </p:nvSpPr>
            <p:spPr>
              <a:xfrm>
                <a:off x="-414952" y="34912"/>
                <a:ext cx="1194783" cy="358878"/>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buNone/>
                </a:pPr>
                <a:r>
                  <a:rPr lang="nl-NL" sz="1400" b="1" kern="100" noProof="0" dirty="0">
                    <a:solidFill>
                      <a:srgbClr val="00677F"/>
                    </a:solidFill>
                    <a:latin typeface="Arial Black"/>
                    <a:ea typeface="Aptos" panose="020B0004020202020204" pitchFamily="34" charset="0"/>
                    <a:cs typeface="Arial Black" panose="020B0604020202020204" pitchFamily="34" charset="0"/>
                  </a:rPr>
                  <a:t>SEXTING</a:t>
                </a:r>
                <a:endParaRPr lang="nl-NL" sz="1200" b="1" kern="100" noProof="0" dirty="0">
                  <a:effectLst/>
                  <a:latin typeface="Arial Black" panose="020B0604020202020204" pitchFamily="34" charset="0"/>
                  <a:ea typeface="Aptos" panose="020B0004020202020204" pitchFamily="34" charset="0"/>
                  <a:cs typeface="Arial Black" panose="020B0604020202020204" pitchFamily="34" charset="0"/>
                </a:endParaRPr>
              </a:p>
            </p:txBody>
          </p:sp>
        </p:grpSp>
      </p:grpSp>
      <p:sp>
        <p:nvSpPr>
          <p:cNvPr id="14" name="Tekstvak 13">
            <a:extLst>
              <a:ext uri="{FF2B5EF4-FFF2-40B4-BE49-F238E27FC236}">
                <a16:creationId xmlns:a16="http://schemas.microsoft.com/office/drawing/2014/main" id="{08DC7C73-A6CE-28DA-E6D4-8B7F0DCCD575}"/>
              </a:ext>
            </a:extLst>
          </p:cNvPr>
          <p:cNvSpPr txBox="1"/>
          <p:nvPr/>
        </p:nvSpPr>
        <p:spPr>
          <a:xfrm>
            <a:off x="6051458" y="858511"/>
            <a:ext cx="5530942" cy="461665"/>
          </a:xfrm>
          <a:prstGeom prst="rect">
            <a:avLst/>
          </a:prstGeom>
          <a:noFill/>
        </p:spPr>
        <p:txBody>
          <a:bodyPr wrap="square" lIns="91440" tIns="45720" rIns="91440" bIns="45720" rtlCol="0" anchor="t">
            <a:spAutoFit/>
          </a:bodyPr>
          <a:lstStyle/>
          <a:p>
            <a:r>
              <a:rPr lang="nl-NL" sz="2400" b="1" noProof="0" dirty="0">
                <a:solidFill>
                  <a:schemeClr val="bg1"/>
                </a:solidFill>
                <a:latin typeface="Arial"/>
                <a:cs typeface="Arial"/>
              </a:rPr>
              <a:t>Wat gaan we doen in deze les?</a:t>
            </a:r>
            <a:endParaRPr lang="nl-NL" sz="1050" b="1" noProof="0" dirty="0">
              <a:solidFill>
                <a:schemeClr val="bg1"/>
              </a:solidFill>
              <a:latin typeface="Arial" panose="020B0604020202020204" pitchFamily="34" charset="0"/>
              <a:cs typeface="Arial" panose="020B0604020202020204" pitchFamily="34" charset="0"/>
            </a:endParaRPr>
          </a:p>
        </p:txBody>
      </p:sp>
      <p:sp>
        <p:nvSpPr>
          <p:cNvPr id="15" name="Tekstvak 14">
            <a:extLst>
              <a:ext uri="{FF2B5EF4-FFF2-40B4-BE49-F238E27FC236}">
                <a16:creationId xmlns:a16="http://schemas.microsoft.com/office/drawing/2014/main" id="{88E6BD24-1F7D-759A-1C1C-23FA331F6EC0}"/>
              </a:ext>
            </a:extLst>
          </p:cNvPr>
          <p:cNvSpPr txBox="1"/>
          <p:nvPr/>
        </p:nvSpPr>
        <p:spPr>
          <a:xfrm>
            <a:off x="6096000" y="2346681"/>
            <a:ext cx="3356887" cy="461665"/>
          </a:xfrm>
          <a:prstGeom prst="rect">
            <a:avLst/>
          </a:prstGeom>
          <a:noFill/>
        </p:spPr>
        <p:txBody>
          <a:bodyPr wrap="square" rtlCol="0">
            <a:spAutoFit/>
          </a:bodyPr>
          <a:lstStyle/>
          <a:p>
            <a:r>
              <a:rPr lang="nl-NL" sz="2400" b="1" noProof="0" dirty="0">
                <a:solidFill>
                  <a:schemeClr val="bg1"/>
                </a:solidFill>
                <a:latin typeface="Arial" panose="020B0604020202020204" pitchFamily="34" charset="0"/>
                <a:cs typeface="Arial" panose="020B0604020202020204" pitchFamily="34" charset="0"/>
              </a:rPr>
              <a:t>Wat is </a:t>
            </a:r>
            <a:r>
              <a:rPr lang="nl-NL" sz="2400" b="1" noProof="0" dirty="0" err="1">
                <a:solidFill>
                  <a:schemeClr val="bg1"/>
                </a:solidFill>
                <a:latin typeface="Arial" panose="020B0604020202020204" pitchFamily="34" charset="0"/>
                <a:cs typeface="Arial" panose="020B0604020202020204" pitchFamily="34" charset="0"/>
              </a:rPr>
              <a:t>sexting</a:t>
            </a:r>
            <a:r>
              <a:rPr lang="nl-NL" sz="2400" b="1" noProof="0" dirty="0">
                <a:solidFill>
                  <a:schemeClr val="bg1"/>
                </a:solidFill>
                <a:latin typeface="Arial" panose="020B0604020202020204" pitchFamily="34" charset="0"/>
                <a:cs typeface="Arial" panose="020B0604020202020204" pitchFamily="34" charset="0"/>
              </a:rPr>
              <a:t>?</a:t>
            </a:r>
            <a:endParaRPr lang="nl-NL" sz="1200" b="1" noProof="0" dirty="0">
              <a:solidFill>
                <a:schemeClr val="bg1"/>
              </a:solidFill>
              <a:latin typeface="Arial" panose="020B0604020202020204" pitchFamily="34" charset="0"/>
              <a:cs typeface="Arial" panose="020B0604020202020204" pitchFamily="34" charset="0"/>
            </a:endParaRPr>
          </a:p>
        </p:txBody>
      </p:sp>
      <p:cxnSp>
        <p:nvCxnSpPr>
          <p:cNvPr id="35" name="Rechte verbindingslijn 34">
            <a:extLst>
              <a:ext uri="{FF2B5EF4-FFF2-40B4-BE49-F238E27FC236}">
                <a16:creationId xmlns:a16="http://schemas.microsoft.com/office/drawing/2014/main" id="{C428A4C1-631B-293E-43D3-14C3EFC061FB}"/>
              </a:ext>
            </a:extLst>
          </p:cNvPr>
          <p:cNvCxnSpPr>
            <a:cxnSpLocks/>
          </p:cNvCxnSpPr>
          <p:nvPr/>
        </p:nvCxnSpPr>
        <p:spPr>
          <a:xfrm flipH="1">
            <a:off x="6051458" y="1249353"/>
            <a:ext cx="6140542" cy="0"/>
          </a:xfrm>
          <a:prstGeom prst="line">
            <a:avLst/>
          </a:prstGeom>
          <a:ln w="6350">
            <a:solidFill>
              <a:srgbClr val="4FC3FF"/>
            </a:solidFill>
          </a:ln>
        </p:spPr>
        <p:style>
          <a:lnRef idx="1">
            <a:schemeClr val="accent1"/>
          </a:lnRef>
          <a:fillRef idx="0">
            <a:schemeClr val="accent1"/>
          </a:fillRef>
          <a:effectRef idx="0">
            <a:schemeClr val="accent1"/>
          </a:effectRef>
          <a:fontRef idx="minor">
            <a:schemeClr val="tx1"/>
          </a:fontRef>
        </p:style>
      </p:cxnSp>
      <p:sp>
        <p:nvSpPr>
          <p:cNvPr id="2" name="Tekstvak 1">
            <a:extLst>
              <a:ext uri="{FF2B5EF4-FFF2-40B4-BE49-F238E27FC236}">
                <a16:creationId xmlns:a16="http://schemas.microsoft.com/office/drawing/2014/main" id="{5FC3E980-DB2E-677F-35F5-B594B6A82AC6}"/>
              </a:ext>
            </a:extLst>
          </p:cNvPr>
          <p:cNvSpPr txBox="1"/>
          <p:nvPr/>
        </p:nvSpPr>
        <p:spPr>
          <a:xfrm>
            <a:off x="6096000" y="3336110"/>
            <a:ext cx="3356887" cy="461665"/>
          </a:xfrm>
          <a:prstGeom prst="rect">
            <a:avLst/>
          </a:prstGeom>
          <a:noFill/>
        </p:spPr>
        <p:txBody>
          <a:bodyPr wrap="square" rtlCol="0">
            <a:spAutoFit/>
          </a:bodyPr>
          <a:lstStyle/>
          <a:p>
            <a:r>
              <a:rPr lang="nl-NL" sz="2400" b="1" noProof="0" dirty="0">
                <a:solidFill>
                  <a:schemeClr val="bg1"/>
                </a:solidFill>
                <a:latin typeface="Arial" panose="020B0604020202020204" pitchFamily="34" charset="0"/>
                <a:cs typeface="Arial" panose="020B0604020202020204" pitchFamily="34" charset="0"/>
              </a:rPr>
              <a:t>4 quizvragen</a:t>
            </a:r>
            <a:endParaRPr lang="nl-NL" sz="1200" b="1" noProof="0" dirty="0">
              <a:solidFill>
                <a:schemeClr val="bg1"/>
              </a:solidFill>
              <a:latin typeface="Arial" panose="020B0604020202020204" pitchFamily="34" charset="0"/>
              <a:cs typeface="Arial" panose="020B0604020202020204" pitchFamily="34" charset="0"/>
            </a:endParaRPr>
          </a:p>
        </p:txBody>
      </p:sp>
      <p:sp>
        <p:nvSpPr>
          <p:cNvPr id="6" name="Tekstvak 5">
            <a:extLst>
              <a:ext uri="{FF2B5EF4-FFF2-40B4-BE49-F238E27FC236}">
                <a16:creationId xmlns:a16="http://schemas.microsoft.com/office/drawing/2014/main" id="{49F2A14A-7830-F6C3-E74D-35F5CC367892}"/>
              </a:ext>
            </a:extLst>
          </p:cNvPr>
          <p:cNvSpPr txBox="1"/>
          <p:nvPr/>
        </p:nvSpPr>
        <p:spPr>
          <a:xfrm>
            <a:off x="6096000" y="4367340"/>
            <a:ext cx="4219759" cy="461665"/>
          </a:xfrm>
          <a:prstGeom prst="rect">
            <a:avLst/>
          </a:prstGeom>
          <a:noFill/>
        </p:spPr>
        <p:txBody>
          <a:bodyPr wrap="square" rtlCol="0">
            <a:spAutoFit/>
          </a:bodyPr>
          <a:lstStyle/>
          <a:p>
            <a:r>
              <a:rPr lang="nl-NL" sz="2400" b="1" noProof="0" dirty="0">
                <a:solidFill>
                  <a:schemeClr val="bg1"/>
                </a:solidFill>
                <a:latin typeface="Arial" panose="020B0604020202020204" pitchFamily="34" charset="0"/>
                <a:cs typeface="Arial" panose="020B0604020202020204" pitchFamily="34" charset="0"/>
              </a:rPr>
              <a:t>1 filmpje met 4 kijkvragen</a:t>
            </a:r>
            <a:endParaRPr lang="nl-NL" sz="1200" b="1" noProof="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3545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DA6FE-A204-1EEA-95E2-05F2F006C593}"/>
            </a:ext>
          </a:extLst>
        </p:cNvPr>
        <p:cNvGrpSpPr/>
        <p:nvPr/>
      </p:nvGrpSpPr>
      <p:grpSpPr>
        <a:xfrm>
          <a:off x="0" y="0"/>
          <a:ext cx="0" cy="0"/>
          <a:chOff x="0" y="0"/>
          <a:chExt cx="0" cy="0"/>
        </a:xfrm>
      </p:grpSpPr>
      <p:sp>
        <p:nvSpPr>
          <p:cNvPr id="4" name="Rechthoek: afgeronde hoeken 3">
            <a:extLst>
              <a:ext uri="{FF2B5EF4-FFF2-40B4-BE49-F238E27FC236}">
                <a16:creationId xmlns:a16="http://schemas.microsoft.com/office/drawing/2014/main" id="{03E3DB60-4F27-AFE6-2C60-AB282C0F6E0C}"/>
              </a:ext>
            </a:extLst>
          </p:cNvPr>
          <p:cNvSpPr/>
          <p:nvPr/>
        </p:nvSpPr>
        <p:spPr>
          <a:xfrm>
            <a:off x="5162378" y="4391379"/>
            <a:ext cx="5689600" cy="1754326"/>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9" name="Rechthoek 8">
            <a:extLst>
              <a:ext uri="{FF2B5EF4-FFF2-40B4-BE49-F238E27FC236}">
                <a16:creationId xmlns:a16="http://schemas.microsoft.com/office/drawing/2014/main" id="{FE2B6A2B-E60C-0B37-46C6-46CCC2F6BA8F}"/>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513E5515-2562-82BD-FAC4-FEA14974B0EC}"/>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8C8558AD-FC23-48AE-643A-2E468E36B755}"/>
              </a:ext>
            </a:extLst>
          </p:cNvPr>
          <p:cNvCxnSpPr>
            <a:cxnSpLocks/>
          </p:cNvCxnSpPr>
          <p:nvPr/>
        </p:nvCxnSpPr>
        <p:spPr>
          <a:xfrm flipV="1">
            <a:off x="4003589" y="0"/>
            <a:ext cx="0" cy="6858000"/>
          </a:xfrm>
          <a:prstGeom prst="line">
            <a:avLst/>
          </a:prstGeom>
          <a:ln w="28575">
            <a:solidFill>
              <a:srgbClr val="E544E1"/>
            </a:solidFill>
          </a:ln>
          <a:effectLst>
            <a:outerShdw blurRad="69244" algn="ctr" rotWithShape="0">
              <a:srgbClr val="FF3FFF">
                <a:alpha val="87996"/>
              </a:srgbClr>
            </a:outerShdw>
          </a:effectLst>
        </p:spPr>
        <p:style>
          <a:lnRef idx="1">
            <a:schemeClr val="accent1"/>
          </a:lnRef>
          <a:fillRef idx="0">
            <a:schemeClr val="accent1"/>
          </a:fillRef>
          <a:effectRef idx="0">
            <a:schemeClr val="accent1"/>
          </a:effectRef>
          <a:fontRef idx="minor">
            <a:schemeClr val="tx1"/>
          </a:fontRef>
        </p:style>
      </p:cxnSp>
      <p:sp>
        <p:nvSpPr>
          <p:cNvPr id="16" name="Tekstvak 15">
            <a:extLst>
              <a:ext uri="{FF2B5EF4-FFF2-40B4-BE49-F238E27FC236}">
                <a16:creationId xmlns:a16="http://schemas.microsoft.com/office/drawing/2014/main" id="{38EFB71A-4213-F971-9843-3868C595B264}"/>
              </a:ext>
            </a:extLst>
          </p:cNvPr>
          <p:cNvSpPr txBox="1"/>
          <p:nvPr/>
        </p:nvSpPr>
        <p:spPr>
          <a:xfrm>
            <a:off x="4467865" y="1540562"/>
            <a:ext cx="7037429" cy="2369880"/>
          </a:xfrm>
          <a:prstGeom prst="rect">
            <a:avLst/>
          </a:prstGeom>
          <a:noFill/>
        </p:spPr>
        <p:txBody>
          <a:bodyPr wrap="square" lIns="91440" tIns="45720" rIns="91440" bIns="45720" rtlCol="0" anchor="t">
            <a:spAutoFit/>
          </a:bodyPr>
          <a:lstStyle/>
          <a:p>
            <a:endParaRPr lang="nl-NL" i="1" noProof="0" dirty="0">
              <a:latin typeface="Arial" panose="020B0604020202020204" pitchFamily="34" charset="0"/>
              <a:cs typeface="Arial"/>
            </a:endParaRPr>
          </a:p>
          <a:p>
            <a:r>
              <a:rPr lang="nl-NL" sz="2800" b="1" i="1" noProof="0" dirty="0" err="1">
                <a:latin typeface="Arial"/>
                <a:cs typeface="Arial"/>
              </a:rPr>
              <a:t>Sexting</a:t>
            </a:r>
            <a:r>
              <a:rPr lang="nl-NL" sz="2800" b="1" i="1" noProof="0" dirty="0">
                <a:latin typeface="Arial"/>
                <a:cs typeface="Arial"/>
              </a:rPr>
              <a:t> is het versturen of ontvangen van seksueel getinte berichten, foto's of video's via telefoon of internet/social media.</a:t>
            </a:r>
            <a:endParaRPr lang="nl-NL" sz="2800" b="1" i="1" noProof="0" dirty="0">
              <a:latin typeface="Arial" panose="020B0604020202020204" pitchFamily="34" charset="0"/>
              <a:cs typeface="Arial"/>
            </a:endParaRPr>
          </a:p>
          <a:p>
            <a:endParaRPr lang="nl-NL" noProof="0" dirty="0">
              <a:latin typeface="Arial" panose="020B0604020202020204" pitchFamily="34" charset="0"/>
            </a:endParaRPr>
          </a:p>
        </p:txBody>
      </p:sp>
      <p:sp>
        <p:nvSpPr>
          <p:cNvPr id="17" name="Tekstvak 16">
            <a:extLst>
              <a:ext uri="{FF2B5EF4-FFF2-40B4-BE49-F238E27FC236}">
                <a16:creationId xmlns:a16="http://schemas.microsoft.com/office/drawing/2014/main" id="{772283E5-A175-9C92-763C-30B967500C1E}"/>
              </a:ext>
            </a:extLst>
          </p:cNvPr>
          <p:cNvSpPr txBox="1"/>
          <p:nvPr/>
        </p:nvSpPr>
        <p:spPr>
          <a:xfrm>
            <a:off x="4467866" y="798354"/>
            <a:ext cx="7037429" cy="1015663"/>
          </a:xfrm>
          <a:prstGeom prst="rect">
            <a:avLst/>
          </a:prstGeom>
          <a:noFill/>
        </p:spPr>
        <p:txBody>
          <a:bodyPr wrap="square" lIns="91440" tIns="45720" rIns="91440" bIns="45720" rtlCol="0" anchor="t">
            <a:spAutoFit/>
          </a:bodyPr>
          <a:lstStyle/>
          <a:p>
            <a:pPr>
              <a:lnSpc>
                <a:spcPct val="150000"/>
              </a:lnSpc>
              <a:buClr>
                <a:srgbClr val="4FC3FF"/>
              </a:buClr>
            </a:pPr>
            <a:r>
              <a:rPr lang="nl-NL" sz="2800" b="1" noProof="0" dirty="0">
                <a:latin typeface="Arial"/>
                <a:cs typeface="Arial"/>
              </a:rPr>
              <a:t>Wat is </a:t>
            </a:r>
            <a:r>
              <a:rPr lang="nl-NL" sz="2800" b="1" noProof="0" dirty="0" err="1">
                <a:latin typeface="Arial"/>
                <a:cs typeface="Arial"/>
              </a:rPr>
              <a:t>sexting</a:t>
            </a:r>
            <a:r>
              <a:rPr lang="nl-NL" sz="2800" b="1" noProof="0" dirty="0">
                <a:latin typeface="Arial"/>
                <a:cs typeface="Arial"/>
              </a:rPr>
              <a:t>?</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520EF89A-64E5-E233-D851-613BEF7E8CCB}"/>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3" name="Tekstvak 2">
            <a:extLst>
              <a:ext uri="{FF2B5EF4-FFF2-40B4-BE49-F238E27FC236}">
                <a16:creationId xmlns:a16="http://schemas.microsoft.com/office/drawing/2014/main" id="{C8815AEA-E70D-D462-5169-AF93A4C89984}"/>
              </a:ext>
            </a:extLst>
          </p:cNvPr>
          <p:cNvSpPr txBox="1"/>
          <p:nvPr/>
        </p:nvSpPr>
        <p:spPr>
          <a:xfrm>
            <a:off x="5348645" y="4500461"/>
            <a:ext cx="5317066" cy="1754326"/>
          </a:xfrm>
          <a:prstGeom prst="rect">
            <a:avLst/>
          </a:prstGeom>
          <a:noFill/>
        </p:spPr>
        <p:txBody>
          <a:bodyPr wrap="square" lIns="91440" tIns="45720" rIns="91440" bIns="45720" rtlCol="0" anchor="t">
            <a:spAutoFit/>
          </a:bodyPr>
          <a:lstStyle/>
          <a:p>
            <a:pPr>
              <a:buClr>
                <a:srgbClr val="4FC3FF"/>
              </a:buClr>
            </a:pPr>
            <a:r>
              <a:rPr lang="nl-NL" sz="3600" b="1" noProof="0" dirty="0">
                <a:latin typeface="Arial"/>
                <a:cs typeface="Arial"/>
              </a:rPr>
              <a:t>1</a:t>
            </a:r>
            <a:r>
              <a:rPr lang="nl-NL" sz="2400" b="1" noProof="0" dirty="0">
                <a:latin typeface="Arial"/>
                <a:cs typeface="Arial"/>
              </a:rPr>
              <a:t> op de </a:t>
            </a:r>
            <a:r>
              <a:rPr lang="nl-NL" sz="3600" b="1" noProof="0" dirty="0">
                <a:latin typeface="Arial"/>
                <a:cs typeface="Arial"/>
              </a:rPr>
              <a:t>8</a:t>
            </a:r>
            <a:r>
              <a:rPr lang="nl-NL" sz="2400" b="1" noProof="0" dirty="0">
                <a:latin typeface="Arial"/>
                <a:cs typeface="Arial"/>
              </a:rPr>
              <a:t> jongeren heeft wel eens een naaktfoto of seksfilmpje van zichzelf naar iemand gestuurd.</a:t>
            </a:r>
            <a:endParaRPr lang="nl-NL" sz="2400" b="1" noProof="0" dirty="0">
              <a:latin typeface="Arial" panose="020B0604020202020204" pitchFamily="34" charset="0"/>
              <a:cs typeface="Arial"/>
            </a:endParaRPr>
          </a:p>
          <a:p>
            <a:endParaRPr lang="nl-NL" sz="2400" b="1" noProof="0" dirty="0">
              <a:latin typeface="Arial" panose="020B0604020202020204" pitchFamily="34" charset="0"/>
            </a:endParaRPr>
          </a:p>
        </p:txBody>
      </p:sp>
    </p:spTree>
    <p:extLst>
      <p:ext uri="{BB962C8B-B14F-4D97-AF65-F5344CB8AC3E}">
        <p14:creationId xmlns:p14="http://schemas.microsoft.com/office/powerpoint/2010/main" val="1517119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6"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573E34AE-5B8E-E7CE-E6C8-49CB2EE88AFB}"/>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F3F1072-DE25-32EA-F17A-EEC4149C5651}"/>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sp>
        <p:nvSpPr>
          <p:cNvPr id="3" name="Afgeronde rechthoek 2">
            <a:extLst>
              <a:ext uri="{FF2B5EF4-FFF2-40B4-BE49-F238E27FC236}">
                <a16:creationId xmlns:a16="http://schemas.microsoft.com/office/drawing/2014/main" id="{E045238C-6432-2169-8010-955951BF56EA}"/>
              </a:ext>
            </a:extLst>
          </p:cNvPr>
          <p:cNvSpPr/>
          <p:nvPr/>
        </p:nvSpPr>
        <p:spPr>
          <a:xfrm>
            <a:off x="2964309" y="2562424"/>
            <a:ext cx="6263377" cy="1733151"/>
          </a:xfrm>
          <a:prstGeom prst="roundRect">
            <a:avLst>
              <a:gd name="adj" fmla="val 50000"/>
            </a:avLst>
          </a:prstGeom>
          <a:noFill/>
          <a:ln>
            <a:solidFill>
              <a:srgbClr val="4FC3FF"/>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400" kern="100" noProof="0" dirty="0">
                <a:solidFill>
                  <a:srgbClr val="00677F"/>
                </a:solidFill>
                <a:effectLst/>
                <a:latin typeface="Arial" panose="020B0604020202020204" pitchFamily="34" charset="0"/>
                <a:ea typeface="Aptos" panose="020B0004020202020204" pitchFamily="34" charset="0"/>
                <a:cs typeface="Times New Roman" panose="02020603050405020304" pitchFamily="18" charset="0"/>
              </a:rPr>
              <a:t> </a:t>
            </a:r>
            <a:endParaRPr lang="nl-NL" sz="1200" kern="100" noProof="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5" name="Tekstvak 4">
            <a:extLst>
              <a:ext uri="{FF2B5EF4-FFF2-40B4-BE49-F238E27FC236}">
                <a16:creationId xmlns:a16="http://schemas.microsoft.com/office/drawing/2014/main" id="{F5B20293-1B8F-EE23-9F40-6894037438F3}"/>
              </a:ext>
            </a:extLst>
          </p:cNvPr>
          <p:cNvSpPr txBox="1"/>
          <p:nvPr/>
        </p:nvSpPr>
        <p:spPr>
          <a:xfrm>
            <a:off x="3129523" y="2869841"/>
            <a:ext cx="5932948" cy="142573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400" b="1" kern="100" noProof="0" dirty="0">
                <a:solidFill>
                  <a:schemeClr val="bg1"/>
                </a:solidFill>
                <a:latin typeface="Arial"/>
                <a:cs typeface="Arial"/>
              </a:rPr>
              <a:t>Wie heeft er wel eens (gevraagd of ongevraagd) een naaktfoto/filmpje doorgestuurd gekregen?</a:t>
            </a:r>
            <a:endParaRPr lang="nl-NL" sz="2000" b="1" noProof="0" dirty="0">
              <a:solidFill>
                <a:schemeClr val="bg1"/>
              </a:solidFill>
            </a:endParaRPr>
          </a:p>
        </p:txBody>
      </p:sp>
      <p:pic>
        <p:nvPicPr>
          <p:cNvPr id="10" name="Afbeelding 9" descr="Afbeelding met Lettertype, Graphics, grafische vormgeving, logo&#10;&#10;Door AI gegenereerde inhoud is mogelijk onjuist.">
            <a:extLst>
              <a:ext uri="{FF2B5EF4-FFF2-40B4-BE49-F238E27FC236}">
                <a16:creationId xmlns:a16="http://schemas.microsoft.com/office/drawing/2014/main" id="{AC446B90-A3CB-0055-38AD-8C6DA0291132}"/>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Tree>
    <p:extLst>
      <p:ext uri="{BB962C8B-B14F-4D97-AF65-F5344CB8AC3E}">
        <p14:creationId xmlns:p14="http://schemas.microsoft.com/office/powerpoint/2010/main" val="1151431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20BB5-31E7-53A6-A2DE-F138888BF69D}"/>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F94FEA21-7B23-2997-0FB9-A85DA6A93D8A}"/>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B5E5601C-ADE2-B1AF-50ED-269E47E5A139}"/>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88E0587F-9B50-E330-060F-D04527314BEC}"/>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sp>
        <p:nvSpPr>
          <p:cNvPr id="16" name="Tekstvak 15">
            <a:extLst>
              <a:ext uri="{FF2B5EF4-FFF2-40B4-BE49-F238E27FC236}">
                <a16:creationId xmlns:a16="http://schemas.microsoft.com/office/drawing/2014/main" id="{1152E67B-B753-3C95-7088-FAD53C41D485}"/>
              </a:ext>
            </a:extLst>
          </p:cNvPr>
          <p:cNvSpPr txBox="1"/>
          <p:nvPr/>
        </p:nvSpPr>
        <p:spPr>
          <a:xfrm>
            <a:off x="4488463" y="884398"/>
            <a:ext cx="7037429" cy="3970318"/>
          </a:xfrm>
          <a:prstGeom prst="rect">
            <a:avLst/>
          </a:prstGeom>
          <a:noFill/>
        </p:spPr>
        <p:txBody>
          <a:bodyPr wrap="square" lIns="91440" tIns="45720" rIns="91440" bIns="45720" rtlCol="0" anchor="t">
            <a:spAutoFit/>
          </a:bodyPr>
          <a:lstStyle/>
          <a:p>
            <a:r>
              <a:rPr lang="nl-NL" sz="2800" b="1" noProof="0" dirty="0" err="1">
                <a:latin typeface="Arial"/>
                <a:cs typeface="Arial"/>
              </a:rPr>
              <a:t>Sexting</a:t>
            </a:r>
            <a:r>
              <a:rPr lang="nl-NL" sz="2800" b="1" noProof="0" dirty="0">
                <a:latin typeface="Arial"/>
                <a:cs typeface="Arial"/>
              </a:rPr>
              <a:t> kan leuk of spannend zijn. </a:t>
            </a:r>
          </a:p>
          <a:p>
            <a:r>
              <a:rPr lang="nl-NL" sz="2800" b="1" noProof="0" dirty="0">
                <a:latin typeface="Arial"/>
                <a:cs typeface="Arial"/>
              </a:rPr>
              <a:t>Toch zijn er vormen van </a:t>
            </a:r>
            <a:r>
              <a:rPr lang="nl-NL" sz="2800" b="1" noProof="0" dirty="0" err="1">
                <a:latin typeface="Arial"/>
                <a:cs typeface="Arial"/>
              </a:rPr>
              <a:t>sexting</a:t>
            </a:r>
            <a:r>
              <a:rPr lang="nl-NL" sz="2800" b="1" noProof="0" dirty="0">
                <a:latin typeface="Arial"/>
                <a:cs typeface="Arial"/>
              </a:rPr>
              <a:t> die niet oké zijn.</a:t>
            </a:r>
          </a:p>
          <a:p>
            <a:endParaRPr lang="nl-NL" sz="2800" b="1" noProof="0" dirty="0">
              <a:latin typeface="Arial"/>
              <a:cs typeface="Arial"/>
            </a:endParaRPr>
          </a:p>
          <a:p>
            <a:r>
              <a:rPr lang="nl-NL" sz="2800" b="1" noProof="0" dirty="0">
                <a:latin typeface="Arial"/>
                <a:cs typeface="Arial"/>
              </a:rPr>
              <a:t>Wie kan hier een voorbeeld van geven?</a:t>
            </a:r>
            <a:endParaRPr lang="nl-NL" sz="2800" noProof="0" dirty="0"/>
          </a:p>
          <a:p>
            <a:endParaRPr lang="nl-NL" sz="2800" b="1" noProof="0" dirty="0">
              <a:latin typeface="Arial"/>
              <a:cs typeface="Arial"/>
            </a:endParaRPr>
          </a:p>
          <a:p>
            <a:pPr lvl="0"/>
            <a:endParaRPr lang="nl-NL" sz="2800" noProof="0" dirty="0">
              <a:latin typeface="Arial" panose="020B0604020202020204" pitchFamily="34" charset="0"/>
            </a:endParaRPr>
          </a:p>
          <a:p>
            <a:pPr lvl="0"/>
            <a:endParaRPr lang="nl-NL" sz="2800" noProof="0" dirty="0">
              <a:latin typeface="Arial" panose="020B0604020202020204" pitchFamily="34" charset="0"/>
              <a:cs typeface="Arial"/>
            </a:endParaRPr>
          </a:p>
          <a:p>
            <a:endParaRPr lang="nl-NL" sz="2800" noProof="0" dirty="0">
              <a:latin typeface="Arial" panose="020B0604020202020204" pitchFamily="34" charset="0"/>
            </a:endParaRPr>
          </a:p>
        </p:txBody>
      </p: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8F4A84EA-12B7-05B3-BE4A-F228F01EE9AE}"/>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Tree>
    <p:extLst>
      <p:ext uri="{BB962C8B-B14F-4D97-AF65-F5344CB8AC3E}">
        <p14:creationId xmlns:p14="http://schemas.microsoft.com/office/powerpoint/2010/main" val="3217177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C9938279-FDAC-0756-C487-4AF8C41F546E}"/>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37A9764F-59CE-D7C0-F58D-4250C7C4A000}"/>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sp>
        <p:nvSpPr>
          <p:cNvPr id="3" name="Afgeronde rechthoek 2">
            <a:extLst>
              <a:ext uri="{FF2B5EF4-FFF2-40B4-BE49-F238E27FC236}">
                <a16:creationId xmlns:a16="http://schemas.microsoft.com/office/drawing/2014/main" id="{62D8C12B-0344-5822-2D97-CC14CB6D55C8}"/>
              </a:ext>
            </a:extLst>
          </p:cNvPr>
          <p:cNvSpPr/>
          <p:nvPr/>
        </p:nvSpPr>
        <p:spPr>
          <a:xfrm>
            <a:off x="591499" y="1629639"/>
            <a:ext cx="3355468" cy="4076680"/>
          </a:xfrm>
          <a:prstGeom prst="roundRect">
            <a:avLst>
              <a:gd name="adj" fmla="val 19375"/>
            </a:avLst>
          </a:prstGeom>
          <a:solidFill>
            <a:schemeClr val="bg1"/>
          </a:solidFill>
          <a:ln>
            <a:solidFill>
              <a:srgbClr val="4FC3FF"/>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400" kern="100" noProof="0" dirty="0">
                <a:solidFill>
                  <a:srgbClr val="00677F"/>
                </a:solidFill>
                <a:effectLst/>
                <a:latin typeface="Arial" panose="020B0604020202020204" pitchFamily="34" charset="0"/>
                <a:ea typeface="Aptos" panose="020B0004020202020204" pitchFamily="34" charset="0"/>
                <a:cs typeface="Times New Roman" panose="02020603050405020304" pitchFamily="18" charset="0"/>
              </a:rPr>
              <a:t> </a:t>
            </a:r>
            <a:endParaRPr lang="nl-NL" sz="1200" kern="100" noProof="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5" name="Tekstvak 4">
            <a:extLst>
              <a:ext uri="{FF2B5EF4-FFF2-40B4-BE49-F238E27FC236}">
                <a16:creationId xmlns:a16="http://schemas.microsoft.com/office/drawing/2014/main" id="{7C1E4DB1-F357-B7D2-E55C-C3C40983EC74}"/>
              </a:ext>
            </a:extLst>
          </p:cNvPr>
          <p:cNvSpPr txBox="1"/>
          <p:nvPr/>
        </p:nvSpPr>
        <p:spPr>
          <a:xfrm>
            <a:off x="591500" y="2000193"/>
            <a:ext cx="3355468" cy="653097"/>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400" b="1" kern="100" noProof="0" dirty="0" err="1">
                <a:latin typeface="Arial"/>
                <a:cs typeface="Arial"/>
              </a:rPr>
              <a:t>Sexting</a:t>
            </a:r>
            <a:r>
              <a:rPr lang="nl-NL" sz="2400" b="1" kern="100" noProof="0" dirty="0">
                <a:latin typeface="Arial"/>
                <a:cs typeface="Arial"/>
              </a:rPr>
              <a:t>-misbruik</a:t>
            </a:r>
            <a:endParaRPr lang="nl-NL" noProof="0" dirty="0"/>
          </a:p>
        </p:txBody>
      </p:sp>
      <p:pic>
        <p:nvPicPr>
          <p:cNvPr id="10" name="Afbeelding 9" descr="Afbeelding met Lettertype, Graphics, grafische vormgeving, logo&#10;&#10;Door AI gegenereerde inhoud is mogelijk onjuist.">
            <a:extLst>
              <a:ext uri="{FF2B5EF4-FFF2-40B4-BE49-F238E27FC236}">
                <a16:creationId xmlns:a16="http://schemas.microsoft.com/office/drawing/2014/main" id="{F108EEA9-9B26-649A-2FE1-048E078A792D}"/>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2" name="Tekstvak 1">
            <a:extLst>
              <a:ext uri="{FF2B5EF4-FFF2-40B4-BE49-F238E27FC236}">
                <a16:creationId xmlns:a16="http://schemas.microsoft.com/office/drawing/2014/main" id="{D49CF615-A01F-DC73-A747-07C4ECCF85FA}"/>
              </a:ext>
            </a:extLst>
          </p:cNvPr>
          <p:cNvSpPr txBox="1"/>
          <p:nvPr/>
        </p:nvSpPr>
        <p:spPr>
          <a:xfrm>
            <a:off x="822993" y="2960143"/>
            <a:ext cx="2985078" cy="149745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nl-NL" sz="2400" kern="100" noProof="0" dirty="0">
                <a:latin typeface="Arial"/>
                <a:cs typeface="Arial"/>
              </a:rPr>
              <a:t>= het ongewenst doorsturen van naaktfoto’s / filmpjes</a:t>
            </a:r>
            <a:endParaRPr lang="nl-NL" noProof="0" dirty="0"/>
          </a:p>
        </p:txBody>
      </p:sp>
      <p:sp>
        <p:nvSpPr>
          <p:cNvPr id="4" name="Afgeronde rechthoek 2">
            <a:extLst>
              <a:ext uri="{FF2B5EF4-FFF2-40B4-BE49-F238E27FC236}">
                <a16:creationId xmlns:a16="http://schemas.microsoft.com/office/drawing/2014/main" id="{D6BD88DA-BE8D-8B2D-197A-4934F39057C2}"/>
              </a:ext>
            </a:extLst>
          </p:cNvPr>
          <p:cNvSpPr/>
          <p:nvPr/>
        </p:nvSpPr>
        <p:spPr>
          <a:xfrm>
            <a:off x="4418266" y="1629639"/>
            <a:ext cx="3355468" cy="4076680"/>
          </a:xfrm>
          <a:prstGeom prst="roundRect">
            <a:avLst>
              <a:gd name="adj" fmla="val 19375"/>
            </a:avLst>
          </a:prstGeom>
          <a:solidFill>
            <a:schemeClr val="bg1"/>
          </a:solidFill>
          <a:ln>
            <a:solidFill>
              <a:srgbClr val="4FC3FF"/>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400" kern="100" noProof="0" dirty="0">
                <a:solidFill>
                  <a:srgbClr val="00677F"/>
                </a:solidFill>
                <a:effectLst/>
                <a:latin typeface="Arial" panose="020B0604020202020204" pitchFamily="34" charset="0"/>
                <a:ea typeface="Aptos" panose="020B0004020202020204" pitchFamily="34" charset="0"/>
                <a:cs typeface="Times New Roman" panose="02020603050405020304" pitchFamily="18" charset="0"/>
              </a:rPr>
              <a:t> </a:t>
            </a:r>
            <a:endParaRPr lang="nl-NL" sz="1200" kern="100" noProof="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7" name="Tekstvak 6">
            <a:extLst>
              <a:ext uri="{FF2B5EF4-FFF2-40B4-BE49-F238E27FC236}">
                <a16:creationId xmlns:a16="http://schemas.microsoft.com/office/drawing/2014/main" id="{C1C7AF76-CCF5-A59C-D5FF-CED630C083FA}"/>
              </a:ext>
            </a:extLst>
          </p:cNvPr>
          <p:cNvSpPr txBox="1"/>
          <p:nvPr/>
        </p:nvSpPr>
        <p:spPr>
          <a:xfrm>
            <a:off x="4418264" y="1986391"/>
            <a:ext cx="3355468" cy="653097"/>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400" b="1" kern="100" noProof="0" dirty="0" err="1">
                <a:latin typeface="Arial"/>
                <a:cs typeface="Arial"/>
              </a:rPr>
              <a:t>Shame-sexting</a:t>
            </a:r>
            <a:endParaRPr lang="nl-NL" sz="2400" b="1" kern="100" noProof="0" dirty="0">
              <a:latin typeface="Arial"/>
              <a:cs typeface="Arial"/>
            </a:endParaRPr>
          </a:p>
          <a:p>
            <a:pPr algn="ctr"/>
            <a:r>
              <a:rPr lang="nl-NL" sz="2400" b="1" kern="100" noProof="0" dirty="0" err="1">
                <a:latin typeface="Arial"/>
                <a:cs typeface="Arial"/>
              </a:rPr>
              <a:t>Exposen</a:t>
            </a:r>
            <a:r>
              <a:rPr lang="nl-NL" sz="2400" b="1" kern="100" noProof="0" dirty="0">
                <a:latin typeface="Arial"/>
                <a:cs typeface="Arial"/>
              </a:rPr>
              <a:t> </a:t>
            </a:r>
          </a:p>
          <a:p>
            <a:pPr algn="ctr"/>
            <a:r>
              <a:rPr lang="nl-NL" sz="2400" b="1" kern="100" noProof="0" dirty="0">
                <a:latin typeface="Arial"/>
                <a:cs typeface="Arial"/>
              </a:rPr>
              <a:t>Wraakporno</a:t>
            </a:r>
          </a:p>
        </p:txBody>
      </p:sp>
      <p:sp>
        <p:nvSpPr>
          <p:cNvPr id="8" name="Tekstvak 7">
            <a:extLst>
              <a:ext uri="{FF2B5EF4-FFF2-40B4-BE49-F238E27FC236}">
                <a16:creationId xmlns:a16="http://schemas.microsoft.com/office/drawing/2014/main" id="{357FE44B-213F-D0E6-184B-A5A052CC0975}"/>
              </a:ext>
            </a:extLst>
          </p:cNvPr>
          <p:cNvSpPr txBox="1"/>
          <p:nvPr/>
        </p:nvSpPr>
        <p:spPr>
          <a:xfrm>
            <a:off x="4696057" y="3339881"/>
            <a:ext cx="2985078" cy="149745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nl-NL" sz="2400" kern="100" noProof="0" dirty="0">
                <a:latin typeface="Arial"/>
                <a:cs typeface="Arial"/>
              </a:rPr>
              <a:t>= het doorsturen van naaktfoto’s / filmpjes om iemand te vernederen of te pesten</a:t>
            </a:r>
            <a:endParaRPr lang="nl-NL" noProof="0" dirty="0"/>
          </a:p>
        </p:txBody>
      </p:sp>
      <p:sp>
        <p:nvSpPr>
          <p:cNvPr id="9" name="Afgeronde rechthoek 2">
            <a:extLst>
              <a:ext uri="{FF2B5EF4-FFF2-40B4-BE49-F238E27FC236}">
                <a16:creationId xmlns:a16="http://schemas.microsoft.com/office/drawing/2014/main" id="{61E63282-0885-18D2-305B-2A1AB9455DAA}"/>
              </a:ext>
            </a:extLst>
          </p:cNvPr>
          <p:cNvSpPr/>
          <p:nvPr/>
        </p:nvSpPr>
        <p:spPr>
          <a:xfrm>
            <a:off x="8245031" y="1629639"/>
            <a:ext cx="3355468" cy="4076680"/>
          </a:xfrm>
          <a:prstGeom prst="roundRect">
            <a:avLst>
              <a:gd name="adj" fmla="val 19375"/>
            </a:avLst>
          </a:prstGeom>
          <a:solidFill>
            <a:schemeClr val="bg1"/>
          </a:solidFill>
          <a:ln>
            <a:solidFill>
              <a:srgbClr val="4FC3FF"/>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400" kern="100" noProof="0" dirty="0">
                <a:solidFill>
                  <a:srgbClr val="00677F"/>
                </a:solidFill>
                <a:effectLst/>
                <a:latin typeface="Arial" panose="020B0604020202020204" pitchFamily="34" charset="0"/>
                <a:ea typeface="Aptos" panose="020B0004020202020204" pitchFamily="34" charset="0"/>
                <a:cs typeface="Times New Roman" panose="02020603050405020304" pitchFamily="18" charset="0"/>
              </a:rPr>
              <a:t> </a:t>
            </a:r>
            <a:endParaRPr lang="nl-NL" sz="1200" kern="100" noProof="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11" name="Tekstvak 10">
            <a:extLst>
              <a:ext uri="{FF2B5EF4-FFF2-40B4-BE49-F238E27FC236}">
                <a16:creationId xmlns:a16="http://schemas.microsoft.com/office/drawing/2014/main" id="{6A02E35C-910A-5C7A-13AC-CFAD15472297}"/>
              </a:ext>
            </a:extLst>
          </p:cNvPr>
          <p:cNvSpPr txBox="1"/>
          <p:nvPr/>
        </p:nvSpPr>
        <p:spPr>
          <a:xfrm>
            <a:off x="8245032" y="2000193"/>
            <a:ext cx="3355468" cy="653097"/>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400" b="1" kern="100" noProof="0" dirty="0" err="1">
                <a:latin typeface="Arial"/>
                <a:cs typeface="Arial"/>
              </a:rPr>
              <a:t>Sextortion</a:t>
            </a:r>
            <a:endParaRPr lang="nl-NL" sz="2400" b="1" kern="100" noProof="0" dirty="0">
              <a:latin typeface="Arial"/>
              <a:cs typeface="Arial"/>
            </a:endParaRPr>
          </a:p>
        </p:txBody>
      </p:sp>
      <p:sp>
        <p:nvSpPr>
          <p:cNvPr id="12" name="Tekstvak 11">
            <a:extLst>
              <a:ext uri="{FF2B5EF4-FFF2-40B4-BE49-F238E27FC236}">
                <a16:creationId xmlns:a16="http://schemas.microsoft.com/office/drawing/2014/main" id="{6FAE0272-C2E8-6BE6-BB81-E01B062531AF}"/>
              </a:ext>
            </a:extLst>
          </p:cNvPr>
          <p:cNvSpPr txBox="1"/>
          <p:nvPr/>
        </p:nvSpPr>
        <p:spPr>
          <a:xfrm>
            <a:off x="8476525" y="2960143"/>
            <a:ext cx="2985078" cy="149745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nl-NL" sz="2400" kern="100" noProof="0" dirty="0">
                <a:latin typeface="Arial"/>
                <a:cs typeface="Arial"/>
              </a:rPr>
              <a:t>= iemand chanteren / afpersen met hun naaktfoto’s / filmpjes</a:t>
            </a:r>
            <a:endParaRPr lang="nl-NL" noProof="0" dirty="0"/>
          </a:p>
        </p:txBody>
      </p:sp>
      <p:sp>
        <p:nvSpPr>
          <p:cNvPr id="13" name="Tekstvak 12">
            <a:extLst>
              <a:ext uri="{FF2B5EF4-FFF2-40B4-BE49-F238E27FC236}">
                <a16:creationId xmlns:a16="http://schemas.microsoft.com/office/drawing/2014/main" id="{67CC67F1-365A-5926-6799-63F823CCB3BC}"/>
              </a:ext>
            </a:extLst>
          </p:cNvPr>
          <p:cNvSpPr txBox="1"/>
          <p:nvPr/>
        </p:nvSpPr>
        <p:spPr>
          <a:xfrm>
            <a:off x="2953057" y="6306771"/>
            <a:ext cx="6285881" cy="461665"/>
          </a:xfrm>
          <a:prstGeom prst="rect">
            <a:avLst/>
          </a:prstGeom>
          <a:noFill/>
        </p:spPr>
        <p:txBody>
          <a:bodyPr wrap="square" rtlCol="0">
            <a:spAutoFit/>
          </a:bodyPr>
          <a:lstStyle/>
          <a:p>
            <a:r>
              <a:rPr lang="nl-NL" sz="2400" b="1" noProof="0" dirty="0">
                <a:solidFill>
                  <a:schemeClr val="bg1"/>
                </a:solidFill>
                <a:latin typeface="Arial" panose="020B0604020202020204" pitchFamily="34" charset="0"/>
                <a:cs typeface="Arial" panose="020B0604020202020204" pitchFamily="34" charset="0"/>
              </a:rPr>
              <a:t>Het is nooit de schuld van het slachtoffer</a:t>
            </a:r>
            <a:endParaRPr lang="nl-NL" sz="1200" b="1" noProof="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8870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8" grpId="0"/>
      <p:bldP spid="9" grpId="0" animBg="1"/>
      <p:bldP spid="11"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BFC7279-6CCD-8A23-C0AA-2DC43512E76B}"/>
            </a:ext>
          </a:extLst>
        </p:cNvPr>
        <p:cNvGrpSpPr/>
        <p:nvPr/>
      </p:nvGrpSpPr>
      <p:grpSpPr>
        <a:xfrm>
          <a:off x="0" y="0"/>
          <a:ext cx="0" cy="0"/>
          <a:chOff x="0" y="0"/>
          <a:chExt cx="0" cy="0"/>
        </a:xfrm>
      </p:grpSpPr>
      <p:sp>
        <p:nvSpPr>
          <p:cNvPr id="13" name="Rechthoek: afgeronde hoeken 12">
            <a:extLst>
              <a:ext uri="{FF2B5EF4-FFF2-40B4-BE49-F238E27FC236}">
                <a16:creationId xmlns:a16="http://schemas.microsoft.com/office/drawing/2014/main" id="{1255D8F3-3A08-B6E5-8D52-224AF71A9063}"/>
              </a:ext>
            </a:extLst>
          </p:cNvPr>
          <p:cNvSpPr/>
          <p:nvPr/>
        </p:nvSpPr>
        <p:spPr>
          <a:xfrm>
            <a:off x="8189614" y="2300216"/>
            <a:ext cx="3355469" cy="1873808"/>
          </a:xfrm>
          <a:prstGeom prst="roundRect">
            <a:avLst/>
          </a:prstGeom>
          <a:solidFill>
            <a:schemeClr val="bg1"/>
          </a:solidFill>
          <a:ln w="19050">
            <a:solidFill>
              <a:srgbClr val="FF3FFF"/>
            </a:solidFill>
          </a:ln>
          <a:effectLst>
            <a:glow rad="508000">
              <a:schemeClr val="accent4">
                <a:satMod val="175000"/>
                <a:alpha val="5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11" name="Rechthoek: afgeronde hoeken 10">
            <a:extLst>
              <a:ext uri="{FF2B5EF4-FFF2-40B4-BE49-F238E27FC236}">
                <a16:creationId xmlns:a16="http://schemas.microsoft.com/office/drawing/2014/main" id="{4768646A-BBCF-6FDC-8A10-3CCF6E66BE0F}"/>
              </a:ext>
            </a:extLst>
          </p:cNvPr>
          <p:cNvSpPr/>
          <p:nvPr/>
        </p:nvSpPr>
        <p:spPr>
          <a:xfrm>
            <a:off x="4418265" y="2300216"/>
            <a:ext cx="3355469" cy="1873808"/>
          </a:xfrm>
          <a:prstGeom prst="roundRect">
            <a:avLst/>
          </a:prstGeom>
          <a:solidFill>
            <a:schemeClr val="bg1"/>
          </a:solidFill>
          <a:ln w="19050">
            <a:solidFill>
              <a:srgbClr val="FF3FFF"/>
            </a:solidFill>
          </a:ln>
          <a:effectLst>
            <a:glow rad="508000">
              <a:schemeClr val="accent4">
                <a:satMod val="175000"/>
                <a:alpha val="5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7" name="Rechthoek: afgeronde hoeken 6">
            <a:extLst>
              <a:ext uri="{FF2B5EF4-FFF2-40B4-BE49-F238E27FC236}">
                <a16:creationId xmlns:a16="http://schemas.microsoft.com/office/drawing/2014/main" id="{951327AD-10FE-9EA3-0CB6-EAB4C97977E9}"/>
              </a:ext>
            </a:extLst>
          </p:cNvPr>
          <p:cNvSpPr/>
          <p:nvPr/>
        </p:nvSpPr>
        <p:spPr>
          <a:xfrm>
            <a:off x="646916" y="2306779"/>
            <a:ext cx="3355469" cy="1873808"/>
          </a:xfrm>
          <a:prstGeom prst="roundRect">
            <a:avLst/>
          </a:prstGeom>
          <a:solidFill>
            <a:schemeClr val="bg1"/>
          </a:solidFill>
          <a:ln w="19050">
            <a:solidFill>
              <a:srgbClr val="FF3FFF"/>
            </a:solidFill>
          </a:ln>
          <a:effectLst>
            <a:glow rad="508000">
              <a:schemeClr val="accent4">
                <a:satMod val="175000"/>
                <a:alpha val="5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6" name="Rectangle 2">
            <a:extLst>
              <a:ext uri="{FF2B5EF4-FFF2-40B4-BE49-F238E27FC236}">
                <a16:creationId xmlns:a16="http://schemas.microsoft.com/office/drawing/2014/main" id="{9EE2BCC8-A590-D632-0D2B-C69B50212E52}"/>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sp>
        <p:nvSpPr>
          <p:cNvPr id="5" name="Tekstvak 4">
            <a:extLst>
              <a:ext uri="{FF2B5EF4-FFF2-40B4-BE49-F238E27FC236}">
                <a16:creationId xmlns:a16="http://schemas.microsoft.com/office/drawing/2014/main" id="{21076E4C-F769-0834-F359-935AF9FBCC0A}"/>
              </a:ext>
            </a:extLst>
          </p:cNvPr>
          <p:cNvSpPr txBox="1"/>
          <p:nvPr/>
        </p:nvSpPr>
        <p:spPr>
          <a:xfrm>
            <a:off x="1632433" y="471805"/>
            <a:ext cx="8479303" cy="1633058"/>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400" b="1" kern="100" noProof="0" dirty="0">
                <a:solidFill>
                  <a:schemeClr val="bg1"/>
                </a:solidFill>
                <a:latin typeface="Arial"/>
                <a:cs typeface="Arial"/>
              </a:rPr>
              <a:t>Vertrouwen of verraden? Bespreek in tweetallen</a:t>
            </a:r>
          </a:p>
          <a:p>
            <a:pPr algn="ctr"/>
            <a:endParaRPr lang="nl-NL" sz="1600" b="1" kern="100" noProof="0" dirty="0">
              <a:solidFill>
                <a:schemeClr val="bg1"/>
              </a:solidFill>
              <a:latin typeface="Arial"/>
              <a:cs typeface="Arial"/>
            </a:endParaRPr>
          </a:p>
          <a:p>
            <a:pPr algn="ctr"/>
            <a:r>
              <a:rPr lang="nl-NL" b="1" kern="100" noProof="0" dirty="0">
                <a:solidFill>
                  <a:schemeClr val="bg1"/>
                </a:solidFill>
                <a:latin typeface="Arial"/>
                <a:cs typeface="Arial"/>
              </a:rPr>
              <a:t>Degene met wie je in een relatie zit stuurt jou een sexy foto in vertrouwen.</a:t>
            </a:r>
            <a:br>
              <a:rPr lang="nl-NL" b="1" kern="100" noProof="0" dirty="0">
                <a:latin typeface="Arial"/>
                <a:cs typeface="Arial"/>
              </a:rPr>
            </a:br>
            <a:r>
              <a:rPr lang="nl-NL" b="1" kern="100" noProof="0" dirty="0">
                <a:solidFill>
                  <a:schemeClr val="bg1"/>
                </a:solidFill>
                <a:latin typeface="Arial"/>
                <a:cs typeface="Arial"/>
              </a:rPr>
              <a:t> Wat doe jij als het uit is of als anderen</a:t>
            </a:r>
            <a:r>
              <a:rPr lang="nl-NL" sz="3200" b="1" kern="100" noProof="0" dirty="0">
                <a:solidFill>
                  <a:schemeClr val="bg1"/>
                </a:solidFill>
                <a:latin typeface="Arial"/>
                <a:cs typeface="Arial"/>
              </a:rPr>
              <a:t> </a:t>
            </a:r>
            <a:r>
              <a:rPr lang="nl-NL" b="1" kern="100" noProof="0" dirty="0">
                <a:solidFill>
                  <a:schemeClr val="bg1"/>
                </a:solidFill>
                <a:latin typeface="Arial"/>
                <a:cs typeface="Arial"/>
              </a:rPr>
              <a:t>erom vragen?</a:t>
            </a:r>
            <a:endParaRPr lang="nl-NL" noProof="0" dirty="0">
              <a:solidFill>
                <a:schemeClr val="bg1"/>
              </a:solidFill>
            </a:endParaRPr>
          </a:p>
          <a:p>
            <a:pPr algn="ctr"/>
            <a:endParaRPr lang="nl-NL" sz="1400" b="1" kern="100" noProof="0" dirty="0">
              <a:solidFill>
                <a:schemeClr val="bg1"/>
              </a:solidFill>
              <a:latin typeface="Arial"/>
              <a:cs typeface="Arial"/>
            </a:endParaRPr>
          </a:p>
        </p:txBody>
      </p:sp>
      <p:pic>
        <p:nvPicPr>
          <p:cNvPr id="10" name="Afbeelding 9" descr="Afbeelding met Lettertype, Graphics, grafische vormgeving, logo&#10;&#10;Door AI gegenereerde inhoud is mogelijk onjuist.">
            <a:extLst>
              <a:ext uri="{FF2B5EF4-FFF2-40B4-BE49-F238E27FC236}">
                <a16:creationId xmlns:a16="http://schemas.microsoft.com/office/drawing/2014/main" id="{3902C069-0836-19BC-EF2F-092CBE0CB877}"/>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2" name="Tekstvak 1">
            <a:extLst>
              <a:ext uri="{FF2B5EF4-FFF2-40B4-BE49-F238E27FC236}">
                <a16:creationId xmlns:a16="http://schemas.microsoft.com/office/drawing/2014/main" id="{927D4F06-5BAB-43B9-5123-87B5E51F7E0A}"/>
              </a:ext>
            </a:extLst>
          </p:cNvPr>
          <p:cNvSpPr txBox="1"/>
          <p:nvPr/>
        </p:nvSpPr>
        <p:spPr>
          <a:xfrm>
            <a:off x="832112" y="2874078"/>
            <a:ext cx="2985078" cy="149745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400" b="1" kern="100" noProof="0" dirty="0">
                <a:latin typeface="Arial"/>
                <a:cs typeface="Arial"/>
              </a:rPr>
              <a:t>Ik bewaar hem voor mezelf</a:t>
            </a:r>
            <a:endParaRPr lang="nl-NL" noProof="0" dirty="0"/>
          </a:p>
        </p:txBody>
      </p:sp>
      <p:sp>
        <p:nvSpPr>
          <p:cNvPr id="8" name="Tekstvak 7">
            <a:extLst>
              <a:ext uri="{FF2B5EF4-FFF2-40B4-BE49-F238E27FC236}">
                <a16:creationId xmlns:a16="http://schemas.microsoft.com/office/drawing/2014/main" id="{3B704A13-53F3-ABE7-22A5-E91EF68AB5F7}"/>
              </a:ext>
            </a:extLst>
          </p:cNvPr>
          <p:cNvSpPr txBox="1"/>
          <p:nvPr/>
        </p:nvSpPr>
        <p:spPr>
          <a:xfrm>
            <a:off x="4580654" y="2653909"/>
            <a:ext cx="2985078" cy="1166422"/>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endParaRPr lang="nl-NL" sz="2400" b="1" kern="100" noProof="0" dirty="0">
              <a:latin typeface="Arial"/>
              <a:cs typeface="Arial"/>
            </a:endParaRPr>
          </a:p>
          <a:p>
            <a:pPr algn="ctr"/>
            <a:r>
              <a:rPr lang="nl-NL" sz="2400" b="1" kern="100" noProof="0" dirty="0">
                <a:latin typeface="Arial"/>
                <a:cs typeface="Arial"/>
              </a:rPr>
              <a:t>Ik stuur hem door</a:t>
            </a:r>
            <a:r>
              <a:rPr lang="nl-NL" sz="2400" kern="100" noProof="0" dirty="0">
                <a:latin typeface="Arial"/>
                <a:cs typeface="Arial"/>
              </a:rPr>
              <a:t> </a:t>
            </a:r>
            <a:endParaRPr lang="nl-NL" noProof="0" dirty="0"/>
          </a:p>
        </p:txBody>
      </p:sp>
      <p:sp>
        <p:nvSpPr>
          <p:cNvPr id="12" name="Tekstvak 11">
            <a:extLst>
              <a:ext uri="{FF2B5EF4-FFF2-40B4-BE49-F238E27FC236}">
                <a16:creationId xmlns:a16="http://schemas.microsoft.com/office/drawing/2014/main" id="{D44876F4-87CB-3B40-B8CD-2A0A714B2E53}"/>
              </a:ext>
            </a:extLst>
          </p:cNvPr>
          <p:cNvSpPr txBox="1"/>
          <p:nvPr/>
        </p:nvSpPr>
        <p:spPr>
          <a:xfrm>
            <a:off x="8374810" y="2680273"/>
            <a:ext cx="2985078" cy="149745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400" b="1" kern="100" noProof="0" dirty="0">
                <a:latin typeface="Arial"/>
                <a:cs typeface="Arial"/>
              </a:rPr>
              <a:t>Ik verwijder hem en stuur hem niet door</a:t>
            </a:r>
            <a:endParaRPr lang="nl-NL" noProof="0" dirty="0"/>
          </a:p>
        </p:txBody>
      </p:sp>
      <p:sp>
        <p:nvSpPr>
          <p:cNvPr id="14" name="Afgeronde rechthoek 9">
            <a:extLst>
              <a:ext uri="{FF2B5EF4-FFF2-40B4-BE49-F238E27FC236}">
                <a16:creationId xmlns:a16="http://schemas.microsoft.com/office/drawing/2014/main" id="{96646FBB-8484-165D-D87D-C446FCC04144}"/>
              </a:ext>
            </a:extLst>
          </p:cNvPr>
          <p:cNvSpPr/>
          <p:nvPr/>
        </p:nvSpPr>
        <p:spPr>
          <a:xfrm>
            <a:off x="2743200" y="5755680"/>
            <a:ext cx="1934601" cy="520699"/>
          </a:xfrm>
          <a:prstGeom prst="roundRect">
            <a:avLst>
              <a:gd name="adj" fmla="val 50000"/>
            </a:avLst>
          </a:prstGeom>
          <a:solidFill>
            <a:srgbClr val="C0000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err="1">
                <a:solidFill>
                  <a:schemeClr val="bg1"/>
                </a:solidFill>
                <a:latin typeface="Arial"/>
                <a:cs typeface="Times New Roman"/>
              </a:rPr>
              <a:t>Exposen</a:t>
            </a:r>
            <a:endParaRPr lang="nl-NL" noProof="0" dirty="0">
              <a:solidFill>
                <a:schemeClr val="bg1"/>
              </a:solidFill>
            </a:endParaRPr>
          </a:p>
        </p:txBody>
      </p:sp>
      <p:sp>
        <p:nvSpPr>
          <p:cNvPr id="16" name="Afgeronde rechthoek 8">
            <a:extLst>
              <a:ext uri="{FF2B5EF4-FFF2-40B4-BE49-F238E27FC236}">
                <a16:creationId xmlns:a16="http://schemas.microsoft.com/office/drawing/2014/main" id="{8180FBEC-894B-8C5A-E455-DABD91BC5E73}"/>
              </a:ext>
            </a:extLst>
          </p:cNvPr>
          <p:cNvSpPr/>
          <p:nvPr/>
        </p:nvSpPr>
        <p:spPr>
          <a:xfrm>
            <a:off x="4372829" y="4903374"/>
            <a:ext cx="3400729" cy="520699"/>
          </a:xfrm>
          <a:prstGeom prst="roundRect">
            <a:avLst>
              <a:gd name="adj" fmla="val 50000"/>
            </a:avLst>
          </a:prstGeom>
          <a:solidFill>
            <a:srgbClr val="00B05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a:solidFill>
                  <a:schemeClr val="bg1"/>
                </a:solidFill>
                <a:latin typeface="Arial"/>
                <a:cs typeface="Times New Roman"/>
              </a:rPr>
              <a:t>Elkaar beschermen</a:t>
            </a:r>
            <a:endParaRPr lang="nl-NL" noProof="0" dirty="0"/>
          </a:p>
        </p:txBody>
      </p:sp>
      <p:sp>
        <p:nvSpPr>
          <p:cNvPr id="19" name="Afgeronde rechthoek 9">
            <a:extLst>
              <a:ext uri="{FF2B5EF4-FFF2-40B4-BE49-F238E27FC236}">
                <a16:creationId xmlns:a16="http://schemas.microsoft.com/office/drawing/2014/main" id="{E847327B-4DF4-EBCD-7A3A-46F115CE740F}"/>
              </a:ext>
            </a:extLst>
          </p:cNvPr>
          <p:cNvSpPr/>
          <p:nvPr/>
        </p:nvSpPr>
        <p:spPr>
          <a:xfrm>
            <a:off x="5057842" y="5755680"/>
            <a:ext cx="4390958" cy="520699"/>
          </a:xfrm>
          <a:prstGeom prst="roundRect">
            <a:avLst>
              <a:gd name="adj" fmla="val 50000"/>
            </a:avLst>
          </a:prstGeom>
          <a:solidFill>
            <a:srgbClr val="C0000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a:solidFill>
                  <a:schemeClr val="bg1"/>
                </a:solidFill>
                <a:latin typeface="Arial"/>
                <a:cs typeface="Times New Roman"/>
              </a:rPr>
              <a:t>Meelachen of online haat = meelopen</a:t>
            </a:r>
          </a:p>
        </p:txBody>
      </p:sp>
    </p:spTree>
    <p:extLst>
      <p:ext uri="{BB962C8B-B14F-4D97-AF65-F5344CB8AC3E}">
        <p14:creationId xmlns:p14="http://schemas.microsoft.com/office/powerpoint/2010/main" val="385059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63B3B-6B25-339E-4805-D8867D9D9350}"/>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97F30F08-A155-3B2C-E2CA-597E7644DC98}"/>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D3E8A948-91A2-231F-D50D-A7CB7738A754}"/>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02904C70-5BF1-B699-916C-CA69F18DDC7E}"/>
              </a:ext>
            </a:extLst>
          </p:cNvPr>
          <p:cNvCxnSpPr>
            <a:cxnSpLocks/>
          </p:cNvCxnSpPr>
          <p:nvPr/>
        </p:nvCxnSpPr>
        <p:spPr>
          <a:xfrm flipV="1">
            <a:off x="4003589" y="0"/>
            <a:ext cx="0" cy="6858000"/>
          </a:xfrm>
          <a:prstGeom prst="line">
            <a:avLst/>
          </a:prstGeom>
          <a:ln w="28575">
            <a:solidFill>
              <a:srgbClr val="E544E1"/>
            </a:solidFill>
          </a:ln>
          <a:effectLst>
            <a:outerShdw blurRad="69244" algn="ctr" rotWithShape="0">
              <a:srgbClr val="FF3FFF">
                <a:alpha val="87996"/>
              </a:srgbClr>
            </a:outerShdw>
          </a:effectLst>
        </p:spPr>
        <p:style>
          <a:lnRef idx="1">
            <a:schemeClr val="accent1"/>
          </a:lnRef>
          <a:fillRef idx="0">
            <a:schemeClr val="accent1"/>
          </a:fillRef>
          <a:effectRef idx="0">
            <a:schemeClr val="accent1"/>
          </a:effectRef>
          <a:fontRef idx="minor">
            <a:schemeClr val="tx1"/>
          </a:fontRef>
        </p:style>
      </p:cxnSp>
      <p:sp>
        <p:nvSpPr>
          <p:cNvPr id="4" name="Tekstvak 3">
            <a:extLst>
              <a:ext uri="{FF2B5EF4-FFF2-40B4-BE49-F238E27FC236}">
                <a16:creationId xmlns:a16="http://schemas.microsoft.com/office/drawing/2014/main" id="{BDF499EE-3AD9-BC96-428C-CF9004FFDD16}"/>
              </a:ext>
            </a:extLst>
          </p:cNvPr>
          <p:cNvSpPr txBox="1"/>
          <p:nvPr/>
        </p:nvSpPr>
        <p:spPr>
          <a:xfrm>
            <a:off x="1180543" y="4255099"/>
            <a:ext cx="2338173" cy="2646878"/>
          </a:xfrm>
          <a:prstGeom prst="rect">
            <a:avLst/>
          </a:prstGeom>
          <a:noFill/>
        </p:spPr>
        <p:txBody>
          <a:bodyPr wrap="square" lIns="91440" tIns="45720" rIns="91440" bIns="45720" rtlCol="0" anchor="t">
            <a:spAutoFit/>
          </a:bodyPr>
          <a:lstStyle/>
          <a:p>
            <a:pPr algn="r"/>
            <a:r>
              <a:rPr lang="nl-NL" sz="16600" b="1" noProof="0" dirty="0">
                <a:solidFill>
                  <a:schemeClr val="bg1"/>
                </a:solidFill>
                <a:latin typeface="Arial" panose="020B0604020202020204" pitchFamily="34" charset="0"/>
                <a:cs typeface="Arial" panose="020B0604020202020204" pitchFamily="34" charset="0"/>
              </a:rPr>
              <a:t>1</a:t>
            </a:r>
          </a:p>
        </p:txBody>
      </p:sp>
      <p:sp>
        <p:nvSpPr>
          <p:cNvPr id="13" name="Tekstvak 12">
            <a:extLst>
              <a:ext uri="{FF2B5EF4-FFF2-40B4-BE49-F238E27FC236}">
                <a16:creationId xmlns:a16="http://schemas.microsoft.com/office/drawing/2014/main" id="{529C7A36-93CF-10E6-E71C-E468A69FF1F8}"/>
              </a:ext>
            </a:extLst>
          </p:cNvPr>
          <p:cNvSpPr txBox="1"/>
          <p:nvPr/>
        </p:nvSpPr>
        <p:spPr>
          <a:xfrm>
            <a:off x="368643" y="6067009"/>
            <a:ext cx="139631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VRAAG</a:t>
            </a:r>
            <a:endParaRPr lang="nl-NL" b="1" noProof="0" dirty="0">
              <a:solidFill>
                <a:srgbClr val="FF3FFF"/>
              </a:solidFill>
              <a:latin typeface="Arial" panose="020B0604020202020204" pitchFamily="34" charset="0"/>
              <a:cs typeface="Arial" panose="020B0604020202020204" pitchFamily="34" charset="0"/>
            </a:endParaRPr>
          </a:p>
        </p:txBody>
      </p:sp>
      <p:sp>
        <p:nvSpPr>
          <p:cNvPr id="16" name="Tekstvak 15">
            <a:extLst>
              <a:ext uri="{FF2B5EF4-FFF2-40B4-BE49-F238E27FC236}">
                <a16:creationId xmlns:a16="http://schemas.microsoft.com/office/drawing/2014/main" id="{024812F2-D969-5870-ACA7-EF2473DB9928}"/>
              </a:ext>
            </a:extLst>
          </p:cNvPr>
          <p:cNvSpPr txBox="1"/>
          <p:nvPr/>
        </p:nvSpPr>
        <p:spPr>
          <a:xfrm>
            <a:off x="4488463" y="884398"/>
            <a:ext cx="7037429" cy="800219"/>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err="1">
                <a:latin typeface="Arial"/>
                <a:cs typeface="Arial"/>
              </a:rPr>
              <a:t>Grooming</a:t>
            </a:r>
            <a:r>
              <a:rPr lang="nl-NL" sz="2800" b="1" noProof="0" dirty="0">
                <a:latin typeface="Arial"/>
                <a:cs typeface="Arial"/>
              </a:rPr>
              <a:t> is digitaal kinderlokken</a:t>
            </a:r>
            <a:endParaRPr lang="nl-NL" sz="2800" b="1" noProof="0" dirty="0">
              <a:latin typeface="Arial" panose="020B0604020202020204" pitchFamily="34" charset="0"/>
              <a:cs typeface="Arial"/>
            </a:endParaRPr>
          </a:p>
        </p:txBody>
      </p:sp>
      <p:sp>
        <p:nvSpPr>
          <p:cNvPr id="17" name="Tekstvak 16">
            <a:extLst>
              <a:ext uri="{FF2B5EF4-FFF2-40B4-BE49-F238E27FC236}">
                <a16:creationId xmlns:a16="http://schemas.microsoft.com/office/drawing/2014/main" id="{C1292A01-2D5A-9BAB-8B01-48152578F330}"/>
              </a:ext>
            </a:extLst>
          </p:cNvPr>
          <p:cNvSpPr txBox="1"/>
          <p:nvPr/>
        </p:nvSpPr>
        <p:spPr>
          <a:xfrm>
            <a:off x="4488463" y="2082055"/>
            <a:ext cx="7037429" cy="1305165"/>
          </a:xfrm>
          <a:prstGeom prst="rect">
            <a:avLst/>
          </a:prstGeom>
          <a:noFill/>
        </p:spPr>
        <p:txBody>
          <a:bodyPr wrap="square" lIns="91440" tIns="45720" rIns="91440" bIns="45720" rtlCol="0" anchor="t">
            <a:spAutoFit/>
          </a:bodyPr>
          <a:lstStyle/>
          <a:p>
            <a:pPr>
              <a:lnSpc>
                <a:spcPct val="150000"/>
              </a:lnSpc>
              <a:buClr>
                <a:srgbClr val="4FC3FF"/>
              </a:buClr>
            </a:pPr>
            <a:r>
              <a:rPr lang="nl-NL" sz="2800" noProof="0" dirty="0">
                <a:solidFill>
                  <a:srgbClr val="00B050"/>
                </a:solidFill>
                <a:latin typeface="Arial"/>
                <a:cs typeface="Arial"/>
                <a:sym typeface="Wingdings" panose="05000000000000000000" pitchFamily="2" charset="2"/>
              </a:rPr>
              <a:t> </a:t>
            </a:r>
            <a:r>
              <a:rPr lang="nl-NL" sz="2800" b="1" noProof="0" dirty="0">
                <a:solidFill>
                  <a:srgbClr val="00B050"/>
                </a:solidFill>
                <a:latin typeface="Arial"/>
                <a:cs typeface="Arial"/>
              </a:rPr>
              <a:t>WAAR</a:t>
            </a:r>
            <a:endParaRPr lang="nl-NL" sz="2800" b="1" noProof="0" dirty="0">
              <a:solidFill>
                <a:srgbClr val="00B050"/>
              </a:solidFill>
              <a:latin typeface="Arial" panose="020B0604020202020204" pitchFamily="34" charset="0"/>
              <a:cs typeface="Arial"/>
            </a:endParaRPr>
          </a:p>
          <a:p>
            <a:pPr>
              <a:lnSpc>
                <a:spcPct val="150000"/>
              </a:lnSpc>
              <a:buClr>
                <a:srgbClr val="4FC3FF"/>
              </a:buClr>
            </a:pPr>
            <a:r>
              <a:rPr lang="nl-NL" sz="2800" b="1" noProof="0" dirty="0">
                <a:solidFill>
                  <a:srgbClr val="FF0000"/>
                </a:solidFill>
                <a:latin typeface="Arial" panose="020B0604020202020204" pitchFamily="34" charset="0"/>
                <a:cs typeface="Arial"/>
                <a:sym typeface="Wingdings" panose="05000000000000000000" pitchFamily="2" charset="2"/>
              </a:rPr>
              <a:t> </a:t>
            </a:r>
            <a:r>
              <a:rPr lang="nl-NL" sz="2800" b="1" noProof="0" dirty="0">
                <a:solidFill>
                  <a:srgbClr val="FF0000"/>
                </a:solidFill>
                <a:latin typeface="Arial" panose="020B0604020202020204" pitchFamily="34" charset="0"/>
                <a:cs typeface="Arial"/>
              </a:rPr>
              <a:t>NIET WAAR</a:t>
            </a:r>
            <a:endParaRPr lang="nl-NL" sz="2800" b="1" noProof="0" dirty="0">
              <a:solidFill>
                <a:srgbClr val="FF0000"/>
              </a:solidFill>
              <a:latin typeface="Arial"/>
              <a:cs typeface="Arial"/>
            </a:endParaRPr>
          </a:p>
        </p:txBody>
      </p: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E54607BF-A0E1-8992-023D-FF4254779ADF}"/>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Tree>
    <p:extLst>
      <p:ext uri="{BB962C8B-B14F-4D97-AF65-F5344CB8AC3E}">
        <p14:creationId xmlns:p14="http://schemas.microsoft.com/office/powerpoint/2010/main" val="3806398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A85BA-47DB-C0D1-C414-6C701AB71B11}"/>
            </a:ext>
          </a:extLst>
        </p:cNvPr>
        <p:cNvGrpSpPr/>
        <p:nvPr/>
      </p:nvGrpSpPr>
      <p:grpSpPr>
        <a:xfrm>
          <a:off x="0" y="0"/>
          <a:ext cx="0" cy="0"/>
          <a:chOff x="0" y="0"/>
          <a:chExt cx="0" cy="0"/>
        </a:xfrm>
      </p:grpSpPr>
      <p:sp>
        <p:nvSpPr>
          <p:cNvPr id="5" name="Rechthoek: afgeronde hoeken 4">
            <a:extLst>
              <a:ext uri="{FF2B5EF4-FFF2-40B4-BE49-F238E27FC236}">
                <a16:creationId xmlns:a16="http://schemas.microsoft.com/office/drawing/2014/main" id="{53A2CF3B-F637-EE4E-3914-BBE75564D1E8}"/>
              </a:ext>
            </a:extLst>
          </p:cNvPr>
          <p:cNvSpPr/>
          <p:nvPr/>
        </p:nvSpPr>
        <p:spPr>
          <a:xfrm>
            <a:off x="4699259" y="3522132"/>
            <a:ext cx="6879449" cy="1817511"/>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9" name="Rechthoek 8">
            <a:extLst>
              <a:ext uri="{FF2B5EF4-FFF2-40B4-BE49-F238E27FC236}">
                <a16:creationId xmlns:a16="http://schemas.microsoft.com/office/drawing/2014/main" id="{630A60AF-4C67-E78F-F364-5C05D88ED2C4}"/>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9A350565-8F65-5A38-D552-4F2D7CDDAAB0}"/>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6731426E-F2FD-B8C9-7C80-349C65BEF2A6}"/>
              </a:ext>
            </a:extLst>
          </p:cNvPr>
          <p:cNvCxnSpPr>
            <a:cxnSpLocks/>
          </p:cNvCxnSpPr>
          <p:nvPr/>
        </p:nvCxnSpPr>
        <p:spPr>
          <a:xfrm flipV="1">
            <a:off x="4003589" y="0"/>
            <a:ext cx="0" cy="6858000"/>
          </a:xfrm>
          <a:prstGeom prst="line">
            <a:avLst/>
          </a:prstGeom>
          <a:ln w="28575">
            <a:solidFill>
              <a:srgbClr val="E544E1"/>
            </a:solidFill>
          </a:ln>
          <a:effectLst>
            <a:outerShdw blurRad="69244" algn="ctr" rotWithShape="0">
              <a:srgbClr val="FF3FFF">
                <a:alpha val="87996"/>
              </a:srgbClr>
            </a:outerShdw>
          </a:effectLst>
        </p:spPr>
        <p:style>
          <a:lnRef idx="1">
            <a:schemeClr val="accent1"/>
          </a:lnRef>
          <a:fillRef idx="0">
            <a:schemeClr val="accent1"/>
          </a:fillRef>
          <a:effectRef idx="0">
            <a:schemeClr val="accent1"/>
          </a:effectRef>
          <a:fontRef idx="minor">
            <a:schemeClr val="tx1"/>
          </a:fontRef>
        </p:style>
      </p:cxnSp>
      <p:sp>
        <p:nvSpPr>
          <p:cNvPr id="4" name="Tekstvak 3">
            <a:extLst>
              <a:ext uri="{FF2B5EF4-FFF2-40B4-BE49-F238E27FC236}">
                <a16:creationId xmlns:a16="http://schemas.microsoft.com/office/drawing/2014/main" id="{CA451174-51E1-AF64-863D-194785858396}"/>
              </a:ext>
            </a:extLst>
          </p:cNvPr>
          <p:cNvSpPr txBox="1"/>
          <p:nvPr/>
        </p:nvSpPr>
        <p:spPr>
          <a:xfrm>
            <a:off x="1180543" y="4255099"/>
            <a:ext cx="2338173" cy="2646878"/>
          </a:xfrm>
          <a:prstGeom prst="rect">
            <a:avLst/>
          </a:prstGeom>
          <a:noFill/>
        </p:spPr>
        <p:txBody>
          <a:bodyPr wrap="square" lIns="91440" tIns="45720" rIns="91440" bIns="45720" rtlCol="0" anchor="t">
            <a:spAutoFit/>
          </a:bodyPr>
          <a:lstStyle/>
          <a:p>
            <a:pPr algn="r"/>
            <a:r>
              <a:rPr lang="nl-NL" sz="16600" b="1" noProof="0" dirty="0">
                <a:solidFill>
                  <a:schemeClr val="bg1"/>
                </a:solidFill>
                <a:latin typeface="Arial" panose="020B0604020202020204" pitchFamily="34" charset="0"/>
                <a:cs typeface="Arial" panose="020B0604020202020204" pitchFamily="34" charset="0"/>
              </a:rPr>
              <a:t>1</a:t>
            </a:r>
          </a:p>
        </p:txBody>
      </p:sp>
      <p:sp>
        <p:nvSpPr>
          <p:cNvPr id="13" name="Tekstvak 12">
            <a:extLst>
              <a:ext uri="{FF2B5EF4-FFF2-40B4-BE49-F238E27FC236}">
                <a16:creationId xmlns:a16="http://schemas.microsoft.com/office/drawing/2014/main" id="{5A6A58E3-7EDF-86DF-9EB3-C2246A1FB97F}"/>
              </a:ext>
            </a:extLst>
          </p:cNvPr>
          <p:cNvSpPr txBox="1"/>
          <p:nvPr/>
        </p:nvSpPr>
        <p:spPr>
          <a:xfrm>
            <a:off x="368643" y="6067009"/>
            <a:ext cx="139631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VRAAG</a:t>
            </a:r>
            <a:endParaRPr lang="nl-NL" b="1" noProof="0" dirty="0">
              <a:solidFill>
                <a:srgbClr val="FF3FFF"/>
              </a:solidFill>
              <a:latin typeface="Arial" panose="020B0604020202020204" pitchFamily="34" charset="0"/>
              <a:cs typeface="Arial" panose="020B0604020202020204" pitchFamily="34" charset="0"/>
            </a:endParaRPr>
          </a:p>
        </p:txBody>
      </p:sp>
      <p:sp>
        <p:nvSpPr>
          <p:cNvPr id="16" name="Tekstvak 15">
            <a:extLst>
              <a:ext uri="{FF2B5EF4-FFF2-40B4-BE49-F238E27FC236}">
                <a16:creationId xmlns:a16="http://schemas.microsoft.com/office/drawing/2014/main" id="{5EA701A0-43F4-7C81-A3A6-4014650C7AD2}"/>
              </a:ext>
            </a:extLst>
          </p:cNvPr>
          <p:cNvSpPr txBox="1"/>
          <p:nvPr/>
        </p:nvSpPr>
        <p:spPr>
          <a:xfrm>
            <a:off x="4488463" y="884398"/>
            <a:ext cx="7037429" cy="800219"/>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err="1">
                <a:latin typeface="Arial"/>
                <a:cs typeface="Arial"/>
              </a:rPr>
              <a:t>Grooming</a:t>
            </a:r>
            <a:r>
              <a:rPr lang="nl-NL" sz="2800" b="1" noProof="0" dirty="0">
                <a:latin typeface="Arial"/>
                <a:cs typeface="Arial"/>
              </a:rPr>
              <a:t> is digitaal kinderlokken</a:t>
            </a:r>
            <a:endParaRPr lang="nl-NL" sz="2800" b="1" noProof="0" dirty="0">
              <a:latin typeface="Arial" panose="020B0604020202020204" pitchFamily="34" charset="0"/>
              <a:cs typeface="Arial"/>
            </a:endParaRPr>
          </a:p>
        </p:txBody>
      </p:sp>
      <p:sp>
        <p:nvSpPr>
          <p:cNvPr id="17" name="Tekstvak 16">
            <a:extLst>
              <a:ext uri="{FF2B5EF4-FFF2-40B4-BE49-F238E27FC236}">
                <a16:creationId xmlns:a16="http://schemas.microsoft.com/office/drawing/2014/main" id="{F27A0772-D851-997F-7BD4-AF1150882756}"/>
              </a:ext>
            </a:extLst>
          </p:cNvPr>
          <p:cNvSpPr txBox="1"/>
          <p:nvPr/>
        </p:nvSpPr>
        <p:spPr>
          <a:xfrm>
            <a:off x="4488463" y="2082055"/>
            <a:ext cx="7037429" cy="658963"/>
          </a:xfrm>
          <a:prstGeom prst="rect">
            <a:avLst/>
          </a:prstGeom>
          <a:noFill/>
        </p:spPr>
        <p:txBody>
          <a:bodyPr wrap="square" lIns="91440" tIns="45720" rIns="91440" bIns="45720" rtlCol="0" anchor="t">
            <a:spAutoFit/>
          </a:bodyPr>
          <a:lstStyle/>
          <a:p>
            <a:pPr>
              <a:lnSpc>
                <a:spcPct val="150000"/>
              </a:lnSpc>
              <a:buClr>
                <a:srgbClr val="4FC3FF"/>
              </a:buClr>
            </a:pPr>
            <a:r>
              <a:rPr lang="nl-NL" sz="2800" noProof="0" dirty="0">
                <a:solidFill>
                  <a:srgbClr val="00B050"/>
                </a:solidFill>
                <a:latin typeface="Arial"/>
                <a:cs typeface="Arial"/>
                <a:sym typeface="Wingdings" panose="05000000000000000000" pitchFamily="2" charset="2"/>
              </a:rPr>
              <a:t> </a:t>
            </a:r>
            <a:r>
              <a:rPr lang="nl-NL" sz="2800" b="1" noProof="0" dirty="0">
                <a:solidFill>
                  <a:srgbClr val="00B050"/>
                </a:solidFill>
                <a:latin typeface="Arial"/>
                <a:cs typeface="Arial"/>
              </a:rPr>
              <a:t>WAAR</a:t>
            </a:r>
            <a:endParaRPr lang="nl-NL" sz="2800" b="1" noProof="0" dirty="0">
              <a:solidFill>
                <a:srgbClr val="00B050"/>
              </a:solidFill>
              <a:latin typeface="Arial" panose="020B0604020202020204" pitchFamily="34" charset="0"/>
              <a:cs typeface="Arial"/>
            </a:endParaRPr>
          </a:p>
        </p:txBody>
      </p: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32D0FE6D-4F95-6562-9F1E-23F29C6EE858}"/>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3" name="Tekstvak 2">
            <a:extLst>
              <a:ext uri="{FF2B5EF4-FFF2-40B4-BE49-F238E27FC236}">
                <a16:creationId xmlns:a16="http://schemas.microsoft.com/office/drawing/2014/main" id="{D1F38132-F0D6-AB32-0460-4CFC6F542FBD}"/>
              </a:ext>
            </a:extLst>
          </p:cNvPr>
          <p:cNvSpPr txBox="1"/>
          <p:nvPr/>
        </p:nvSpPr>
        <p:spPr>
          <a:xfrm>
            <a:off x="4958904" y="3831539"/>
            <a:ext cx="6619804" cy="1508105"/>
          </a:xfrm>
          <a:prstGeom prst="rect">
            <a:avLst/>
          </a:prstGeom>
          <a:noFill/>
        </p:spPr>
        <p:txBody>
          <a:bodyPr wrap="square" lIns="91440" tIns="45720" rIns="91440" bIns="45720" rtlCol="0" anchor="t">
            <a:spAutoFit/>
          </a:bodyPr>
          <a:lstStyle/>
          <a:p>
            <a:pPr>
              <a:buClr>
                <a:srgbClr val="4FC3FF"/>
              </a:buClr>
            </a:pPr>
            <a:r>
              <a:rPr lang="nl-NL" sz="2400" i="1" noProof="0" dirty="0" err="1">
                <a:latin typeface="Arial"/>
                <a:cs typeface="Arial"/>
              </a:rPr>
              <a:t>Grooming</a:t>
            </a:r>
            <a:r>
              <a:rPr lang="nl-NL" sz="2400" i="1" noProof="0" dirty="0">
                <a:latin typeface="Arial"/>
                <a:cs typeface="Arial"/>
              </a:rPr>
              <a:t> = wanneer een volwassene online contact legt met een minderjarige om diegene te manipuleren voor seks of geld</a:t>
            </a:r>
            <a:endParaRPr lang="nl-NL" sz="2400" i="1" noProof="0" dirty="0">
              <a:latin typeface="Arial" panose="020B0604020202020204" pitchFamily="34" charset="0"/>
              <a:cs typeface="Arial"/>
            </a:endParaRPr>
          </a:p>
          <a:p>
            <a:endParaRPr lang="nl-NL" sz="2000" i="1"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7981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4146D-E878-659A-331E-F8BAE0F80307}"/>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C308B553-8B29-83A4-5EDA-C2AC3B45564E}"/>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B25639C2-728B-0CE5-DC57-F024CB4A839F}"/>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EB1CEE74-DCD5-5FCE-FFA5-3AE02E0F30D1}"/>
              </a:ext>
            </a:extLst>
          </p:cNvPr>
          <p:cNvCxnSpPr>
            <a:cxnSpLocks/>
          </p:cNvCxnSpPr>
          <p:nvPr/>
        </p:nvCxnSpPr>
        <p:spPr>
          <a:xfrm flipV="1">
            <a:off x="4003589" y="0"/>
            <a:ext cx="0" cy="6858000"/>
          </a:xfrm>
          <a:prstGeom prst="line">
            <a:avLst/>
          </a:prstGeom>
          <a:ln w="28575">
            <a:solidFill>
              <a:srgbClr val="E544E1"/>
            </a:solidFill>
          </a:ln>
          <a:effectLst>
            <a:outerShdw blurRad="69244" algn="ctr" rotWithShape="0">
              <a:srgbClr val="FF3FFF">
                <a:alpha val="87996"/>
              </a:srgbClr>
            </a:outerShdw>
          </a:effectLst>
        </p:spPr>
        <p:style>
          <a:lnRef idx="1">
            <a:schemeClr val="accent1"/>
          </a:lnRef>
          <a:fillRef idx="0">
            <a:schemeClr val="accent1"/>
          </a:fillRef>
          <a:effectRef idx="0">
            <a:schemeClr val="accent1"/>
          </a:effectRef>
          <a:fontRef idx="minor">
            <a:schemeClr val="tx1"/>
          </a:fontRef>
        </p:style>
      </p:cxnSp>
      <p:sp>
        <p:nvSpPr>
          <p:cNvPr id="4" name="Tekstvak 3">
            <a:extLst>
              <a:ext uri="{FF2B5EF4-FFF2-40B4-BE49-F238E27FC236}">
                <a16:creationId xmlns:a16="http://schemas.microsoft.com/office/drawing/2014/main" id="{4D019288-E36F-F7D1-EA4C-BB2652264D41}"/>
              </a:ext>
            </a:extLst>
          </p:cNvPr>
          <p:cNvSpPr txBox="1"/>
          <p:nvPr/>
        </p:nvSpPr>
        <p:spPr>
          <a:xfrm>
            <a:off x="1180543" y="4255099"/>
            <a:ext cx="2338173" cy="2646878"/>
          </a:xfrm>
          <a:prstGeom prst="rect">
            <a:avLst/>
          </a:prstGeom>
          <a:noFill/>
        </p:spPr>
        <p:txBody>
          <a:bodyPr wrap="square" lIns="91440" tIns="45720" rIns="91440" bIns="45720" rtlCol="0" anchor="t">
            <a:spAutoFit/>
          </a:bodyPr>
          <a:lstStyle/>
          <a:p>
            <a:pPr algn="r"/>
            <a:r>
              <a:rPr lang="nl-NL" sz="16600" b="1" noProof="0" dirty="0">
                <a:solidFill>
                  <a:schemeClr val="bg1"/>
                </a:solidFill>
                <a:latin typeface="Arial" panose="020B0604020202020204" pitchFamily="34" charset="0"/>
                <a:cs typeface="Arial" panose="020B0604020202020204" pitchFamily="34" charset="0"/>
              </a:rPr>
              <a:t>2</a:t>
            </a:r>
          </a:p>
        </p:txBody>
      </p:sp>
      <p:sp>
        <p:nvSpPr>
          <p:cNvPr id="13" name="Tekstvak 12">
            <a:extLst>
              <a:ext uri="{FF2B5EF4-FFF2-40B4-BE49-F238E27FC236}">
                <a16:creationId xmlns:a16="http://schemas.microsoft.com/office/drawing/2014/main" id="{7A39FDB0-5AA9-09D6-DFEB-60F1E018F776}"/>
              </a:ext>
            </a:extLst>
          </p:cNvPr>
          <p:cNvSpPr txBox="1"/>
          <p:nvPr/>
        </p:nvSpPr>
        <p:spPr>
          <a:xfrm>
            <a:off x="368643" y="6067009"/>
            <a:ext cx="139631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VRAAG</a:t>
            </a:r>
            <a:endParaRPr lang="nl-NL" b="1" noProof="0" dirty="0">
              <a:solidFill>
                <a:srgbClr val="FF3FFF"/>
              </a:solidFill>
              <a:latin typeface="Arial" panose="020B0604020202020204" pitchFamily="34" charset="0"/>
              <a:cs typeface="Arial" panose="020B0604020202020204" pitchFamily="34" charset="0"/>
            </a:endParaRPr>
          </a:p>
        </p:txBody>
      </p:sp>
      <p:sp>
        <p:nvSpPr>
          <p:cNvPr id="16" name="Tekstvak 15">
            <a:extLst>
              <a:ext uri="{FF2B5EF4-FFF2-40B4-BE49-F238E27FC236}">
                <a16:creationId xmlns:a16="http://schemas.microsoft.com/office/drawing/2014/main" id="{130BA99C-2F16-8BAB-B4CC-157FA8DB3DD4}"/>
              </a:ext>
            </a:extLst>
          </p:cNvPr>
          <p:cNvSpPr txBox="1"/>
          <p:nvPr/>
        </p:nvSpPr>
        <p:spPr>
          <a:xfrm>
            <a:off x="4486177" y="656472"/>
            <a:ext cx="7037429" cy="1508105"/>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Bij </a:t>
            </a:r>
            <a:r>
              <a:rPr lang="nl-NL" sz="2800" b="1" noProof="0" dirty="0" err="1">
                <a:latin typeface="Arial"/>
                <a:cs typeface="Arial"/>
              </a:rPr>
              <a:t>sextortion</a:t>
            </a:r>
            <a:r>
              <a:rPr lang="nl-NL" sz="2800" b="1" noProof="0" dirty="0">
                <a:latin typeface="Arial"/>
                <a:cs typeface="Arial"/>
              </a:rPr>
              <a:t> (chantage met een naaktfoto) wordt je naar Halt gestuurd </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pic>
        <p:nvPicPr>
          <p:cNvPr id="3" name="Afbeelding 2" descr="Afbeelding met Lettertype, Graphics, grafische vormgeving, logo&#10;&#10;Door AI gegenereerde inhoud is mogelijk onjuist.">
            <a:extLst>
              <a:ext uri="{FF2B5EF4-FFF2-40B4-BE49-F238E27FC236}">
                <a16:creationId xmlns:a16="http://schemas.microsoft.com/office/drawing/2014/main" id="{2FE565BD-0F34-B746-7FFB-68AE518D9BC2}"/>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14" name="Tekstvak 13">
            <a:extLst>
              <a:ext uri="{FF2B5EF4-FFF2-40B4-BE49-F238E27FC236}">
                <a16:creationId xmlns:a16="http://schemas.microsoft.com/office/drawing/2014/main" id="{4D0CF794-533D-27D0-186D-179CE389A65A}"/>
              </a:ext>
            </a:extLst>
          </p:cNvPr>
          <p:cNvSpPr txBox="1"/>
          <p:nvPr/>
        </p:nvSpPr>
        <p:spPr>
          <a:xfrm>
            <a:off x="4488463" y="2082055"/>
            <a:ext cx="7037429" cy="1305165"/>
          </a:xfrm>
          <a:prstGeom prst="rect">
            <a:avLst/>
          </a:prstGeom>
          <a:noFill/>
        </p:spPr>
        <p:txBody>
          <a:bodyPr wrap="square" lIns="91440" tIns="45720" rIns="91440" bIns="45720" rtlCol="0" anchor="t">
            <a:spAutoFit/>
          </a:bodyPr>
          <a:lstStyle/>
          <a:p>
            <a:pPr>
              <a:lnSpc>
                <a:spcPct val="150000"/>
              </a:lnSpc>
              <a:buClr>
                <a:srgbClr val="4FC3FF"/>
              </a:buClr>
            </a:pPr>
            <a:r>
              <a:rPr lang="nl-NL" sz="2800" noProof="0" dirty="0">
                <a:solidFill>
                  <a:srgbClr val="00B050"/>
                </a:solidFill>
                <a:latin typeface="Arial"/>
                <a:cs typeface="Arial"/>
                <a:sym typeface="Wingdings" panose="05000000000000000000" pitchFamily="2" charset="2"/>
              </a:rPr>
              <a:t> </a:t>
            </a:r>
            <a:r>
              <a:rPr lang="nl-NL" sz="2800" b="1" noProof="0" dirty="0">
                <a:solidFill>
                  <a:srgbClr val="00B050"/>
                </a:solidFill>
                <a:latin typeface="Arial"/>
                <a:cs typeface="Arial"/>
              </a:rPr>
              <a:t>WAAR</a:t>
            </a:r>
            <a:endParaRPr lang="nl-NL" sz="2800" b="1" noProof="0" dirty="0">
              <a:solidFill>
                <a:srgbClr val="00B050"/>
              </a:solidFill>
              <a:latin typeface="Arial" panose="020B0604020202020204" pitchFamily="34" charset="0"/>
              <a:cs typeface="Arial"/>
            </a:endParaRPr>
          </a:p>
          <a:p>
            <a:pPr>
              <a:lnSpc>
                <a:spcPct val="150000"/>
              </a:lnSpc>
              <a:buClr>
                <a:srgbClr val="4FC3FF"/>
              </a:buClr>
            </a:pPr>
            <a:r>
              <a:rPr lang="nl-NL" sz="2800" b="1" noProof="0" dirty="0">
                <a:solidFill>
                  <a:srgbClr val="FF0000"/>
                </a:solidFill>
                <a:latin typeface="Arial" panose="020B0604020202020204" pitchFamily="34" charset="0"/>
                <a:cs typeface="Arial"/>
                <a:sym typeface="Wingdings" panose="05000000000000000000" pitchFamily="2" charset="2"/>
              </a:rPr>
              <a:t> </a:t>
            </a:r>
            <a:r>
              <a:rPr lang="nl-NL" sz="2800" b="1" noProof="0" dirty="0">
                <a:solidFill>
                  <a:srgbClr val="FF0000"/>
                </a:solidFill>
                <a:latin typeface="Arial" panose="020B0604020202020204" pitchFamily="34" charset="0"/>
                <a:cs typeface="Arial"/>
              </a:rPr>
              <a:t>NIET WAAR</a:t>
            </a:r>
            <a:endParaRPr lang="nl-NL" sz="2800" b="1" noProof="0" dirty="0">
              <a:solidFill>
                <a:srgbClr val="FF0000"/>
              </a:solidFill>
              <a:latin typeface="Arial"/>
              <a:cs typeface="Arial"/>
            </a:endParaRPr>
          </a:p>
        </p:txBody>
      </p:sp>
    </p:spTree>
    <p:extLst>
      <p:ext uri="{BB962C8B-B14F-4D97-AF65-F5344CB8AC3E}">
        <p14:creationId xmlns:p14="http://schemas.microsoft.com/office/powerpoint/2010/main" val="905695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6C54E-ABEB-B863-4EE9-C46F3A1DAAC2}"/>
            </a:ext>
          </a:extLst>
        </p:cNvPr>
        <p:cNvGrpSpPr/>
        <p:nvPr/>
      </p:nvGrpSpPr>
      <p:grpSpPr>
        <a:xfrm>
          <a:off x="0" y="0"/>
          <a:ext cx="0" cy="0"/>
          <a:chOff x="0" y="0"/>
          <a:chExt cx="0" cy="0"/>
        </a:xfrm>
      </p:grpSpPr>
      <p:sp>
        <p:nvSpPr>
          <p:cNvPr id="2" name="Rechthoek: afgeronde hoeken 1">
            <a:extLst>
              <a:ext uri="{FF2B5EF4-FFF2-40B4-BE49-F238E27FC236}">
                <a16:creationId xmlns:a16="http://schemas.microsoft.com/office/drawing/2014/main" id="{141397D6-816B-B4EE-D8D3-35F502FC858D}"/>
              </a:ext>
            </a:extLst>
          </p:cNvPr>
          <p:cNvSpPr/>
          <p:nvPr/>
        </p:nvSpPr>
        <p:spPr>
          <a:xfrm>
            <a:off x="4699259" y="3891755"/>
            <a:ext cx="6879449" cy="1972665"/>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9" name="Rechthoek 8">
            <a:extLst>
              <a:ext uri="{FF2B5EF4-FFF2-40B4-BE49-F238E27FC236}">
                <a16:creationId xmlns:a16="http://schemas.microsoft.com/office/drawing/2014/main" id="{4170A7EB-0A1C-4D08-2F36-977592EFFAE4}"/>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D6A1770E-C4F8-205E-F47F-641CA665BD68}"/>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9E03E713-0721-7A7B-0771-3F8982167C2A}"/>
              </a:ext>
            </a:extLst>
          </p:cNvPr>
          <p:cNvCxnSpPr>
            <a:cxnSpLocks/>
          </p:cNvCxnSpPr>
          <p:nvPr/>
        </p:nvCxnSpPr>
        <p:spPr>
          <a:xfrm flipV="1">
            <a:off x="4003589" y="0"/>
            <a:ext cx="0" cy="6858000"/>
          </a:xfrm>
          <a:prstGeom prst="line">
            <a:avLst/>
          </a:prstGeom>
          <a:ln w="28575">
            <a:solidFill>
              <a:srgbClr val="E544E1"/>
            </a:solidFill>
          </a:ln>
          <a:effectLst>
            <a:outerShdw blurRad="69244" algn="ctr" rotWithShape="0">
              <a:srgbClr val="FF3FFF">
                <a:alpha val="87996"/>
              </a:srgbClr>
            </a:outerShdw>
          </a:effectLst>
        </p:spPr>
        <p:style>
          <a:lnRef idx="1">
            <a:schemeClr val="accent1"/>
          </a:lnRef>
          <a:fillRef idx="0">
            <a:schemeClr val="accent1"/>
          </a:fillRef>
          <a:effectRef idx="0">
            <a:schemeClr val="accent1"/>
          </a:effectRef>
          <a:fontRef idx="minor">
            <a:schemeClr val="tx1"/>
          </a:fontRef>
        </p:style>
      </p:cxnSp>
      <p:sp>
        <p:nvSpPr>
          <p:cNvPr id="4" name="Tekstvak 3">
            <a:extLst>
              <a:ext uri="{FF2B5EF4-FFF2-40B4-BE49-F238E27FC236}">
                <a16:creationId xmlns:a16="http://schemas.microsoft.com/office/drawing/2014/main" id="{0668A838-D486-1C3F-4AF3-CE5960B1DFF5}"/>
              </a:ext>
            </a:extLst>
          </p:cNvPr>
          <p:cNvSpPr txBox="1"/>
          <p:nvPr/>
        </p:nvSpPr>
        <p:spPr>
          <a:xfrm>
            <a:off x="1180543" y="4255099"/>
            <a:ext cx="2338173" cy="2646878"/>
          </a:xfrm>
          <a:prstGeom prst="rect">
            <a:avLst/>
          </a:prstGeom>
          <a:noFill/>
        </p:spPr>
        <p:txBody>
          <a:bodyPr wrap="square" lIns="91440" tIns="45720" rIns="91440" bIns="45720" rtlCol="0" anchor="t">
            <a:spAutoFit/>
          </a:bodyPr>
          <a:lstStyle/>
          <a:p>
            <a:pPr algn="r"/>
            <a:r>
              <a:rPr lang="nl-NL" sz="16600" b="1" noProof="0" dirty="0">
                <a:solidFill>
                  <a:schemeClr val="bg1"/>
                </a:solidFill>
                <a:latin typeface="Arial" panose="020B0604020202020204" pitchFamily="34" charset="0"/>
                <a:cs typeface="Arial" panose="020B0604020202020204" pitchFamily="34" charset="0"/>
              </a:rPr>
              <a:t>2</a:t>
            </a:r>
          </a:p>
        </p:txBody>
      </p:sp>
      <p:sp>
        <p:nvSpPr>
          <p:cNvPr id="13" name="Tekstvak 12">
            <a:extLst>
              <a:ext uri="{FF2B5EF4-FFF2-40B4-BE49-F238E27FC236}">
                <a16:creationId xmlns:a16="http://schemas.microsoft.com/office/drawing/2014/main" id="{2AA0A1E1-70A0-A6D3-A727-F3F220F9936D}"/>
              </a:ext>
            </a:extLst>
          </p:cNvPr>
          <p:cNvSpPr txBox="1"/>
          <p:nvPr/>
        </p:nvSpPr>
        <p:spPr>
          <a:xfrm>
            <a:off x="368643" y="6067009"/>
            <a:ext cx="139631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VRAAG</a:t>
            </a:r>
            <a:endParaRPr lang="nl-NL" b="1" noProof="0" dirty="0">
              <a:solidFill>
                <a:srgbClr val="FF3FFF"/>
              </a:solidFill>
              <a:latin typeface="Arial" panose="020B0604020202020204" pitchFamily="34" charset="0"/>
              <a:cs typeface="Arial" panose="020B0604020202020204" pitchFamily="34" charset="0"/>
            </a:endParaRPr>
          </a:p>
        </p:txBody>
      </p:sp>
      <p:sp>
        <p:nvSpPr>
          <p:cNvPr id="16" name="Tekstvak 15">
            <a:extLst>
              <a:ext uri="{FF2B5EF4-FFF2-40B4-BE49-F238E27FC236}">
                <a16:creationId xmlns:a16="http://schemas.microsoft.com/office/drawing/2014/main" id="{A41FDBE2-DDBE-0876-9E1E-5E5A201E5E61}"/>
              </a:ext>
            </a:extLst>
          </p:cNvPr>
          <p:cNvSpPr txBox="1"/>
          <p:nvPr/>
        </p:nvSpPr>
        <p:spPr>
          <a:xfrm>
            <a:off x="4486177" y="656472"/>
            <a:ext cx="7037429" cy="1508105"/>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Bij </a:t>
            </a:r>
            <a:r>
              <a:rPr lang="nl-NL" sz="2800" b="1" noProof="0" dirty="0" err="1">
                <a:latin typeface="Arial"/>
                <a:cs typeface="Arial"/>
              </a:rPr>
              <a:t>sextortion</a:t>
            </a:r>
            <a:r>
              <a:rPr lang="nl-NL" sz="2800" b="1" noProof="0" dirty="0">
                <a:latin typeface="Arial"/>
                <a:cs typeface="Arial"/>
              </a:rPr>
              <a:t> (chantage met een naaktfoto) wordt je naar Halt gestuurd </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pic>
        <p:nvPicPr>
          <p:cNvPr id="3" name="Afbeelding 2" descr="Afbeelding met Lettertype, Graphics, grafische vormgeving, logo&#10;&#10;Door AI gegenereerde inhoud is mogelijk onjuist.">
            <a:extLst>
              <a:ext uri="{FF2B5EF4-FFF2-40B4-BE49-F238E27FC236}">
                <a16:creationId xmlns:a16="http://schemas.microsoft.com/office/drawing/2014/main" id="{C741F59C-9412-B4AE-F23D-BB6AF5F69884}"/>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14" name="Tekstvak 13">
            <a:extLst>
              <a:ext uri="{FF2B5EF4-FFF2-40B4-BE49-F238E27FC236}">
                <a16:creationId xmlns:a16="http://schemas.microsoft.com/office/drawing/2014/main" id="{A1633A8F-6159-B379-EF8D-0E02EA708592}"/>
              </a:ext>
            </a:extLst>
          </p:cNvPr>
          <p:cNvSpPr txBox="1"/>
          <p:nvPr/>
        </p:nvSpPr>
        <p:spPr>
          <a:xfrm>
            <a:off x="4488463" y="2082055"/>
            <a:ext cx="7037429" cy="1305294"/>
          </a:xfrm>
          <a:prstGeom prst="rect">
            <a:avLst/>
          </a:prstGeom>
          <a:noFill/>
        </p:spPr>
        <p:txBody>
          <a:bodyPr wrap="square" lIns="91440" tIns="45720" rIns="91440" bIns="45720" rtlCol="0" anchor="t">
            <a:spAutoFit/>
          </a:bodyPr>
          <a:lstStyle/>
          <a:p>
            <a:pPr>
              <a:lnSpc>
                <a:spcPct val="150000"/>
              </a:lnSpc>
              <a:buClr>
                <a:srgbClr val="4FC3FF"/>
              </a:buClr>
            </a:pPr>
            <a:endParaRPr lang="nl-NL" sz="2800" b="1" noProof="0" dirty="0">
              <a:solidFill>
                <a:srgbClr val="FF0000"/>
              </a:solidFill>
              <a:latin typeface="Arial" panose="020B0604020202020204" pitchFamily="34" charset="0"/>
              <a:cs typeface="Arial"/>
              <a:sym typeface="Wingdings" panose="05000000000000000000" pitchFamily="2" charset="2"/>
            </a:endParaRPr>
          </a:p>
          <a:p>
            <a:pPr>
              <a:lnSpc>
                <a:spcPct val="150000"/>
              </a:lnSpc>
              <a:buClr>
                <a:srgbClr val="4FC3FF"/>
              </a:buClr>
            </a:pPr>
            <a:r>
              <a:rPr lang="nl-NL" sz="2800" b="1" noProof="0" dirty="0">
                <a:solidFill>
                  <a:srgbClr val="FF0000"/>
                </a:solidFill>
                <a:latin typeface="Arial" panose="020B0604020202020204" pitchFamily="34" charset="0"/>
                <a:cs typeface="Arial"/>
                <a:sym typeface="Wingdings" panose="05000000000000000000" pitchFamily="2" charset="2"/>
              </a:rPr>
              <a:t> </a:t>
            </a:r>
            <a:r>
              <a:rPr lang="nl-NL" sz="2800" b="1" noProof="0" dirty="0">
                <a:solidFill>
                  <a:srgbClr val="FF0000"/>
                </a:solidFill>
                <a:latin typeface="Arial" panose="020B0604020202020204" pitchFamily="34" charset="0"/>
                <a:cs typeface="Arial"/>
              </a:rPr>
              <a:t>NIET WAAR</a:t>
            </a:r>
            <a:endParaRPr lang="nl-NL" sz="2800" b="1" noProof="0" dirty="0">
              <a:solidFill>
                <a:srgbClr val="FF0000"/>
              </a:solidFill>
              <a:latin typeface="Arial"/>
              <a:cs typeface="Arial"/>
            </a:endParaRPr>
          </a:p>
        </p:txBody>
      </p:sp>
      <p:sp>
        <p:nvSpPr>
          <p:cNvPr id="5" name="Tekstvak 4">
            <a:extLst>
              <a:ext uri="{FF2B5EF4-FFF2-40B4-BE49-F238E27FC236}">
                <a16:creationId xmlns:a16="http://schemas.microsoft.com/office/drawing/2014/main" id="{BADAF94E-ED03-AED3-AD62-0E7FDA077CAE}"/>
              </a:ext>
            </a:extLst>
          </p:cNvPr>
          <p:cNvSpPr txBox="1"/>
          <p:nvPr/>
        </p:nvSpPr>
        <p:spPr>
          <a:xfrm>
            <a:off x="5105110" y="4093257"/>
            <a:ext cx="6256844" cy="1569660"/>
          </a:xfrm>
          <a:prstGeom prst="rect">
            <a:avLst/>
          </a:prstGeom>
          <a:noFill/>
        </p:spPr>
        <p:txBody>
          <a:bodyPr wrap="square">
            <a:spAutoFit/>
          </a:bodyPr>
          <a:lstStyle/>
          <a:p>
            <a:pPr>
              <a:buClr>
                <a:srgbClr val="4FC3FF"/>
              </a:buClr>
            </a:pPr>
            <a:r>
              <a:rPr lang="nl-NL" sz="2400" i="1" noProof="0" dirty="0" err="1">
                <a:latin typeface="Arial"/>
                <a:cs typeface="Arial"/>
              </a:rPr>
              <a:t>Sextortion</a:t>
            </a:r>
            <a:r>
              <a:rPr lang="nl-NL" sz="2400" i="1" noProof="0" dirty="0">
                <a:latin typeface="Arial"/>
                <a:cs typeface="Arial"/>
              </a:rPr>
              <a:t> = chantage: iemand dreigt jouw naaktfoto of -video door te sturen, tenzij je doet wat diegene wil (bijvoorbeeld meer foto’s sturen of geld betalen). </a:t>
            </a:r>
            <a:endParaRPr lang="nl-NL" sz="2400" i="1" noProof="0" dirty="0">
              <a:latin typeface="Arial" panose="020B0604020202020204" pitchFamily="34" charset="0"/>
              <a:cs typeface="Arial"/>
            </a:endParaRPr>
          </a:p>
        </p:txBody>
      </p:sp>
    </p:spTree>
    <p:extLst>
      <p:ext uri="{BB962C8B-B14F-4D97-AF65-F5344CB8AC3E}">
        <p14:creationId xmlns:p14="http://schemas.microsoft.com/office/powerpoint/2010/main" val="1981428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7CCE4-AFB3-975B-8B8D-0F8463609589}"/>
            </a:ext>
          </a:extLst>
        </p:cNvPr>
        <p:cNvGrpSpPr/>
        <p:nvPr/>
      </p:nvGrpSpPr>
      <p:grpSpPr>
        <a:xfrm>
          <a:off x="0" y="0"/>
          <a:ext cx="0" cy="0"/>
          <a:chOff x="0" y="0"/>
          <a:chExt cx="0" cy="0"/>
        </a:xfrm>
      </p:grpSpPr>
      <p:sp>
        <p:nvSpPr>
          <p:cNvPr id="12" name="Rechthoek: afgeronde hoeken 11">
            <a:extLst>
              <a:ext uri="{FF2B5EF4-FFF2-40B4-BE49-F238E27FC236}">
                <a16:creationId xmlns:a16="http://schemas.microsoft.com/office/drawing/2014/main" id="{80343733-2035-BF35-0F96-309F304DBA8A}"/>
              </a:ext>
            </a:extLst>
          </p:cNvPr>
          <p:cNvSpPr/>
          <p:nvPr/>
        </p:nvSpPr>
        <p:spPr>
          <a:xfrm>
            <a:off x="7288296" y="615020"/>
            <a:ext cx="4188920" cy="5560002"/>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9" name="Rechthoek 8">
            <a:extLst>
              <a:ext uri="{FF2B5EF4-FFF2-40B4-BE49-F238E27FC236}">
                <a16:creationId xmlns:a16="http://schemas.microsoft.com/office/drawing/2014/main" id="{55107CBD-A4F6-5AEC-FBAA-8E03415FE041}"/>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D02B2AD4-0D50-FAB0-F0DF-10D3C3031E8C}"/>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186BE08F-C718-7B1E-140D-9410D67DC9AE}"/>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F797A14C-415D-D83A-6120-31F2B80B4A0F}"/>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pic>
        <p:nvPicPr>
          <p:cNvPr id="1028" name="Picture 4" descr="OM presenteert plan van aanpak als vervolg op rapport Fokkens |  Nieuwsbericht | Openbaar Ministerie">
            <a:extLst>
              <a:ext uri="{FF2B5EF4-FFF2-40B4-BE49-F238E27FC236}">
                <a16:creationId xmlns:a16="http://schemas.microsoft.com/office/drawing/2014/main" id="{2BC255E3-2CDD-CAC2-0744-E1BFDD30A6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06769" y="1507067"/>
            <a:ext cx="2947542" cy="1657992"/>
          </a:xfrm>
          <a:prstGeom prst="roundRect">
            <a:avLst/>
          </a:prstGeom>
          <a:noFill/>
          <a:extLst>
            <a:ext uri="{909E8E84-426E-40DD-AFC4-6F175D3DCCD1}">
              <a14:hiddenFill xmlns:a14="http://schemas.microsoft.com/office/drawing/2010/main">
                <a:solidFill>
                  <a:srgbClr val="FFFFFF"/>
                </a:solidFill>
              </a14:hiddenFill>
            </a:ext>
          </a:extLst>
        </p:spPr>
      </p:pic>
      <p:sp>
        <p:nvSpPr>
          <p:cNvPr id="11" name="Tekstvak 10">
            <a:extLst>
              <a:ext uri="{FF2B5EF4-FFF2-40B4-BE49-F238E27FC236}">
                <a16:creationId xmlns:a16="http://schemas.microsoft.com/office/drawing/2014/main" id="{E8A32FF3-803B-28EA-73E5-D058E24FFDCD}"/>
              </a:ext>
            </a:extLst>
          </p:cNvPr>
          <p:cNvSpPr txBox="1"/>
          <p:nvPr/>
        </p:nvSpPr>
        <p:spPr>
          <a:xfrm>
            <a:off x="8380288" y="620440"/>
            <a:ext cx="2004934" cy="1077218"/>
          </a:xfrm>
          <a:prstGeom prst="rect">
            <a:avLst/>
          </a:prstGeom>
          <a:noFill/>
        </p:spPr>
        <p:txBody>
          <a:bodyPr wrap="square" lIns="91440" tIns="45720" rIns="91440" bIns="45720" rtlCol="0" anchor="t">
            <a:spAutoFit/>
          </a:bodyPr>
          <a:lstStyle/>
          <a:p>
            <a:pPr algn="ctr"/>
            <a:endParaRPr lang="nl-NL" noProof="0" dirty="0">
              <a:latin typeface="Arial" panose="020B0604020202020204" pitchFamily="34" charset="0"/>
              <a:cs typeface="Arial"/>
            </a:endParaRPr>
          </a:p>
          <a:p>
            <a:pPr algn="ctr"/>
            <a:r>
              <a:rPr lang="nl-NL" sz="2800" b="1" noProof="0" dirty="0">
                <a:latin typeface="Arial"/>
                <a:cs typeface="Arial"/>
              </a:rPr>
              <a:t>Justitie</a:t>
            </a:r>
            <a:endParaRPr lang="nl-NL" sz="2800" b="1" noProof="0" dirty="0">
              <a:latin typeface="Arial" panose="020B0604020202020204" pitchFamily="34" charset="0"/>
              <a:cs typeface="Arial"/>
            </a:endParaRPr>
          </a:p>
          <a:p>
            <a:pPr algn="ctr"/>
            <a:endParaRPr lang="nl-NL" noProof="0" dirty="0">
              <a:latin typeface="Arial" panose="020B0604020202020204" pitchFamily="34" charset="0"/>
            </a:endParaRPr>
          </a:p>
        </p:txBody>
      </p:sp>
      <p:sp>
        <p:nvSpPr>
          <p:cNvPr id="8" name="Rechthoek: afgeronde hoeken 7">
            <a:extLst>
              <a:ext uri="{FF2B5EF4-FFF2-40B4-BE49-F238E27FC236}">
                <a16:creationId xmlns:a16="http://schemas.microsoft.com/office/drawing/2014/main" id="{D6F7D419-E574-C012-4BE3-CCF81CFCEB9D}"/>
              </a:ext>
            </a:extLst>
          </p:cNvPr>
          <p:cNvSpPr/>
          <p:nvPr/>
        </p:nvSpPr>
        <p:spPr>
          <a:xfrm>
            <a:off x="2113875" y="615020"/>
            <a:ext cx="4188920" cy="5560002"/>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pic>
        <p:nvPicPr>
          <p:cNvPr id="1026" name="Picture 2" descr="Halt. Iedere jongere een kansrijke toekomst - Halt">
            <a:extLst>
              <a:ext uri="{FF2B5EF4-FFF2-40B4-BE49-F238E27FC236}">
                <a16:creationId xmlns:a16="http://schemas.microsoft.com/office/drawing/2014/main" id="{F630593F-4DDB-BA1B-8EA6-D9408D2666B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39958" y="1400964"/>
            <a:ext cx="2715884" cy="866627"/>
          </a:xfrm>
          <a:prstGeom prst="rect">
            <a:avLst/>
          </a:prstGeom>
          <a:noFill/>
          <a:extLst>
            <a:ext uri="{909E8E84-426E-40DD-AFC4-6F175D3DCCD1}">
              <a14:hiddenFill xmlns:a14="http://schemas.microsoft.com/office/drawing/2010/main">
                <a:solidFill>
                  <a:srgbClr val="FFFFFF"/>
                </a:solidFill>
              </a14:hiddenFill>
            </a:ext>
          </a:extLst>
        </p:spPr>
      </p:pic>
      <p:sp>
        <p:nvSpPr>
          <p:cNvPr id="13" name="Tekstvak 12">
            <a:extLst>
              <a:ext uri="{FF2B5EF4-FFF2-40B4-BE49-F238E27FC236}">
                <a16:creationId xmlns:a16="http://schemas.microsoft.com/office/drawing/2014/main" id="{7DE7ED0E-5C5F-07F0-8A88-26081744F8B6}"/>
              </a:ext>
            </a:extLst>
          </p:cNvPr>
          <p:cNvSpPr txBox="1"/>
          <p:nvPr/>
        </p:nvSpPr>
        <p:spPr>
          <a:xfrm>
            <a:off x="2454029" y="3165059"/>
            <a:ext cx="3457313" cy="1938992"/>
          </a:xfrm>
          <a:prstGeom prst="rect">
            <a:avLst/>
          </a:prstGeom>
          <a:noFill/>
        </p:spPr>
        <p:txBody>
          <a:bodyPr wrap="square">
            <a:spAutoFit/>
          </a:bodyPr>
          <a:lstStyle/>
          <a:p>
            <a:pPr marL="342900" indent="-342900">
              <a:buFont typeface="Arial" panose="020B0604020202020204" pitchFamily="34" charset="0"/>
              <a:buChar char="•"/>
            </a:pPr>
            <a:r>
              <a:rPr lang="nl-NL" sz="2400" noProof="0" dirty="0">
                <a:latin typeface="Arial"/>
                <a:cs typeface="Arial"/>
              </a:rPr>
              <a:t>12-18 jaar</a:t>
            </a:r>
          </a:p>
          <a:p>
            <a:pPr marL="342900" indent="-342900">
              <a:buFont typeface="Arial" panose="020B0604020202020204" pitchFamily="34" charset="0"/>
              <a:buChar char="•"/>
            </a:pPr>
            <a:r>
              <a:rPr lang="nl-NL" sz="2400" noProof="0" dirty="0">
                <a:latin typeface="Arial"/>
                <a:cs typeface="Arial"/>
              </a:rPr>
              <a:t>geen strafblad</a:t>
            </a:r>
          </a:p>
          <a:p>
            <a:pPr marL="342900" indent="-342900">
              <a:buFont typeface="Arial" panose="020B0604020202020204" pitchFamily="34" charset="0"/>
              <a:buChar char="•"/>
            </a:pPr>
            <a:r>
              <a:rPr lang="nl-NL" sz="2400" noProof="0" dirty="0">
                <a:latin typeface="Arial" panose="020B0604020202020204" pitchFamily="34" charset="0"/>
                <a:cs typeface="Arial"/>
              </a:rPr>
              <a:t>lichte strafbare feiten</a:t>
            </a:r>
          </a:p>
          <a:p>
            <a:pPr marL="342900" indent="-342900">
              <a:buFont typeface="Arial" panose="020B0604020202020204" pitchFamily="34" charset="0"/>
              <a:buChar char="•"/>
            </a:pPr>
            <a:r>
              <a:rPr lang="nl-NL" sz="2400" noProof="0" dirty="0">
                <a:latin typeface="Arial" panose="020B0604020202020204" pitchFamily="34" charset="0"/>
                <a:cs typeface="Arial"/>
              </a:rPr>
              <a:t>leerstraf of werkstraf</a:t>
            </a:r>
          </a:p>
          <a:p>
            <a:pPr marL="342900" indent="-342900">
              <a:buFont typeface="Arial" panose="020B0604020202020204" pitchFamily="34" charset="0"/>
              <a:buChar char="•"/>
            </a:pPr>
            <a:r>
              <a:rPr lang="nl-NL" sz="2400" noProof="0" dirty="0">
                <a:latin typeface="Arial" panose="020B0604020202020204" pitchFamily="34" charset="0"/>
                <a:cs typeface="Arial"/>
              </a:rPr>
              <a:t>gedrag goedmaken</a:t>
            </a:r>
          </a:p>
        </p:txBody>
      </p:sp>
      <p:sp>
        <p:nvSpPr>
          <p:cNvPr id="14" name="Tekstvak 13">
            <a:extLst>
              <a:ext uri="{FF2B5EF4-FFF2-40B4-BE49-F238E27FC236}">
                <a16:creationId xmlns:a16="http://schemas.microsoft.com/office/drawing/2014/main" id="{86853A1D-8E4F-21B6-D3D1-B1595E0ECDB5}"/>
              </a:ext>
            </a:extLst>
          </p:cNvPr>
          <p:cNvSpPr txBox="1"/>
          <p:nvPr/>
        </p:nvSpPr>
        <p:spPr>
          <a:xfrm>
            <a:off x="7460902" y="3531569"/>
            <a:ext cx="3839276" cy="1569660"/>
          </a:xfrm>
          <a:prstGeom prst="rect">
            <a:avLst/>
          </a:prstGeom>
          <a:noFill/>
        </p:spPr>
        <p:txBody>
          <a:bodyPr wrap="square">
            <a:spAutoFit/>
          </a:bodyPr>
          <a:lstStyle/>
          <a:p>
            <a:pPr marL="342900" indent="-342900">
              <a:buFont typeface="Arial" panose="020B0604020202020204" pitchFamily="34" charset="0"/>
              <a:buChar char="•"/>
            </a:pPr>
            <a:r>
              <a:rPr lang="nl-NL" sz="2400" noProof="0" dirty="0">
                <a:latin typeface="Arial"/>
                <a:cs typeface="Arial"/>
              </a:rPr>
              <a:t>strafblad</a:t>
            </a:r>
          </a:p>
          <a:p>
            <a:pPr marL="342900" indent="-342900">
              <a:buFont typeface="Arial" panose="020B0604020202020204" pitchFamily="34" charset="0"/>
              <a:buChar char="•"/>
            </a:pPr>
            <a:r>
              <a:rPr lang="nl-NL" sz="2400" noProof="0" dirty="0">
                <a:latin typeface="Arial" panose="020B0604020202020204" pitchFamily="34" charset="0"/>
                <a:cs typeface="Arial"/>
              </a:rPr>
              <a:t>ernstige strafbare feiten</a:t>
            </a:r>
          </a:p>
          <a:p>
            <a:pPr marL="342900" indent="-342900">
              <a:buFont typeface="Arial" panose="020B0604020202020204" pitchFamily="34" charset="0"/>
              <a:buChar char="•"/>
            </a:pPr>
            <a:r>
              <a:rPr lang="nl-NL" sz="2400" noProof="0" dirty="0">
                <a:latin typeface="Arial" panose="020B0604020202020204" pitchFamily="34" charset="0"/>
                <a:cs typeface="Arial"/>
              </a:rPr>
              <a:t>geldboete, taakstraf en/of gevangenisstraf</a:t>
            </a:r>
          </a:p>
        </p:txBody>
      </p:sp>
    </p:spTree>
    <p:extLst>
      <p:ext uri="{BB962C8B-B14F-4D97-AF65-F5344CB8AC3E}">
        <p14:creationId xmlns:p14="http://schemas.microsoft.com/office/powerpoint/2010/main" val="2002079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7E5C6-0957-6293-EEFF-D56E52E4CCD2}"/>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D88B2BC6-E749-A532-ABDD-4E5F5A4DB955}"/>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92C48962-D562-DF4F-75DA-0CD20F63F0C1}"/>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93CA0450-869C-9AD4-6A79-5C0FF8F57673}"/>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pic>
        <p:nvPicPr>
          <p:cNvPr id="3" name="Afbeelding 2" descr="Afbeelding met Lettertype, Graphics, grafische vormgeving, logo&#10;&#10;Door AI gegenereerde inhoud is mogelijk onjuist.">
            <a:extLst>
              <a:ext uri="{FF2B5EF4-FFF2-40B4-BE49-F238E27FC236}">
                <a16:creationId xmlns:a16="http://schemas.microsoft.com/office/drawing/2014/main" id="{B7D177BF-D580-DB7E-3A1F-A892D974B0BC}"/>
              </a:ext>
            </a:extLst>
          </p:cNvPr>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5" name="Tekstvak 4">
            <a:extLst>
              <a:ext uri="{FF2B5EF4-FFF2-40B4-BE49-F238E27FC236}">
                <a16:creationId xmlns:a16="http://schemas.microsoft.com/office/drawing/2014/main" id="{8E917166-0B9B-2688-A71C-96711D156792}"/>
              </a:ext>
            </a:extLst>
          </p:cNvPr>
          <p:cNvSpPr txBox="1"/>
          <p:nvPr/>
        </p:nvSpPr>
        <p:spPr>
          <a:xfrm>
            <a:off x="368643" y="6067009"/>
            <a:ext cx="139631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VRAAG</a:t>
            </a:r>
            <a:endParaRPr lang="nl-NL" b="1" noProof="0" dirty="0">
              <a:solidFill>
                <a:srgbClr val="FF3FFF"/>
              </a:solidFill>
              <a:latin typeface="Arial" panose="020B0604020202020204" pitchFamily="34" charset="0"/>
              <a:cs typeface="Arial" panose="020B0604020202020204" pitchFamily="34" charset="0"/>
            </a:endParaRPr>
          </a:p>
        </p:txBody>
      </p:sp>
      <p:sp>
        <p:nvSpPr>
          <p:cNvPr id="8" name="Tekstvak 7">
            <a:extLst>
              <a:ext uri="{FF2B5EF4-FFF2-40B4-BE49-F238E27FC236}">
                <a16:creationId xmlns:a16="http://schemas.microsoft.com/office/drawing/2014/main" id="{3FC2564F-261F-A3B5-BEFB-FD4DF0D6589B}"/>
              </a:ext>
            </a:extLst>
          </p:cNvPr>
          <p:cNvSpPr txBox="1"/>
          <p:nvPr/>
        </p:nvSpPr>
        <p:spPr>
          <a:xfrm>
            <a:off x="1180543" y="4255099"/>
            <a:ext cx="2338173" cy="2646878"/>
          </a:xfrm>
          <a:prstGeom prst="rect">
            <a:avLst/>
          </a:prstGeom>
          <a:noFill/>
        </p:spPr>
        <p:txBody>
          <a:bodyPr wrap="square" lIns="91440" tIns="45720" rIns="91440" bIns="45720" rtlCol="0" anchor="t">
            <a:spAutoFit/>
          </a:bodyPr>
          <a:lstStyle/>
          <a:p>
            <a:pPr algn="r"/>
            <a:r>
              <a:rPr lang="nl-NL" sz="16600" b="1" noProof="0" dirty="0">
                <a:solidFill>
                  <a:schemeClr val="bg1"/>
                </a:solidFill>
                <a:latin typeface="Arial" panose="020B0604020202020204" pitchFamily="34" charset="0"/>
                <a:cs typeface="Arial" panose="020B0604020202020204" pitchFamily="34" charset="0"/>
              </a:rPr>
              <a:t>3</a:t>
            </a:r>
          </a:p>
        </p:txBody>
      </p:sp>
      <p:sp>
        <p:nvSpPr>
          <p:cNvPr id="10" name="Tekstvak 9">
            <a:extLst>
              <a:ext uri="{FF2B5EF4-FFF2-40B4-BE49-F238E27FC236}">
                <a16:creationId xmlns:a16="http://schemas.microsoft.com/office/drawing/2014/main" id="{BC7EDE75-04C1-4C86-C0D8-C9074FB79079}"/>
              </a:ext>
            </a:extLst>
          </p:cNvPr>
          <p:cNvSpPr txBox="1"/>
          <p:nvPr/>
        </p:nvSpPr>
        <p:spPr>
          <a:xfrm>
            <a:off x="4486177" y="656472"/>
            <a:ext cx="7037429" cy="1938992"/>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Als je met AI een foto of filmpje van iemand bewerkt of genereerd en doorstuurt, ben je ook strafbaar.</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sp>
        <p:nvSpPr>
          <p:cNvPr id="14" name="Tekstvak 13">
            <a:extLst>
              <a:ext uri="{FF2B5EF4-FFF2-40B4-BE49-F238E27FC236}">
                <a16:creationId xmlns:a16="http://schemas.microsoft.com/office/drawing/2014/main" id="{DA5E9FFA-E870-D82B-E8D9-685C1A2F3E4A}"/>
              </a:ext>
            </a:extLst>
          </p:cNvPr>
          <p:cNvSpPr txBox="1"/>
          <p:nvPr/>
        </p:nvSpPr>
        <p:spPr>
          <a:xfrm>
            <a:off x="4486177" y="2475034"/>
            <a:ext cx="7037429" cy="1305165"/>
          </a:xfrm>
          <a:prstGeom prst="rect">
            <a:avLst/>
          </a:prstGeom>
          <a:noFill/>
        </p:spPr>
        <p:txBody>
          <a:bodyPr wrap="square" lIns="91440" tIns="45720" rIns="91440" bIns="45720" rtlCol="0" anchor="t">
            <a:spAutoFit/>
          </a:bodyPr>
          <a:lstStyle/>
          <a:p>
            <a:pPr>
              <a:lnSpc>
                <a:spcPct val="150000"/>
              </a:lnSpc>
              <a:buClr>
                <a:srgbClr val="4FC3FF"/>
              </a:buClr>
            </a:pPr>
            <a:r>
              <a:rPr lang="nl-NL" sz="2800" noProof="0" dirty="0">
                <a:solidFill>
                  <a:srgbClr val="00B050"/>
                </a:solidFill>
                <a:latin typeface="Arial"/>
                <a:cs typeface="Arial"/>
                <a:sym typeface="Wingdings" panose="05000000000000000000" pitchFamily="2" charset="2"/>
              </a:rPr>
              <a:t> </a:t>
            </a:r>
            <a:r>
              <a:rPr lang="nl-NL" sz="2800" b="1" noProof="0" dirty="0">
                <a:solidFill>
                  <a:srgbClr val="00B050"/>
                </a:solidFill>
                <a:latin typeface="Arial"/>
                <a:cs typeface="Arial"/>
              </a:rPr>
              <a:t>WAAR</a:t>
            </a:r>
            <a:endParaRPr lang="nl-NL" sz="2800" b="1" noProof="0" dirty="0">
              <a:solidFill>
                <a:srgbClr val="00B050"/>
              </a:solidFill>
              <a:latin typeface="Arial" panose="020B0604020202020204" pitchFamily="34" charset="0"/>
              <a:cs typeface="Arial"/>
            </a:endParaRPr>
          </a:p>
          <a:p>
            <a:pPr>
              <a:lnSpc>
                <a:spcPct val="150000"/>
              </a:lnSpc>
              <a:buClr>
                <a:srgbClr val="4FC3FF"/>
              </a:buClr>
            </a:pPr>
            <a:r>
              <a:rPr lang="nl-NL" sz="2800" b="1" noProof="0" dirty="0">
                <a:solidFill>
                  <a:srgbClr val="FF0000"/>
                </a:solidFill>
                <a:latin typeface="Arial" panose="020B0604020202020204" pitchFamily="34" charset="0"/>
                <a:cs typeface="Arial"/>
                <a:sym typeface="Wingdings" panose="05000000000000000000" pitchFamily="2" charset="2"/>
              </a:rPr>
              <a:t> </a:t>
            </a:r>
            <a:r>
              <a:rPr lang="nl-NL" sz="2800" b="1" noProof="0" dirty="0">
                <a:solidFill>
                  <a:srgbClr val="FF0000"/>
                </a:solidFill>
                <a:latin typeface="Arial" panose="020B0604020202020204" pitchFamily="34" charset="0"/>
                <a:cs typeface="Arial"/>
              </a:rPr>
              <a:t>NIET WAAR</a:t>
            </a:r>
            <a:endParaRPr lang="nl-NL" sz="2800" b="1" noProof="0" dirty="0">
              <a:solidFill>
                <a:srgbClr val="FF0000"/>
              </a:solidFill>
              <a:latin typeface="Arial"/>
              <a:cs typeface="Arial"/>
            </a:endParaRPr>
          </a:p>
        </p:txBody>
      </p:sp>
    </p:spTree>
    <p:extLst>
      <p:ext uri="{BB962C8B-B14F-4D97-AF65-F5344CB8AC3E}">
        <p14:creationId xmlns:p14="http://schemas.microsoft.com/office/powerpoint/2010/main" val="2504830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C8120-674B-F6B7-1B96-32488C262B10}"/>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B3B9F372-45B5-A40A-301B-11CBFD90F872}"/>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4E2602FF-2457-6A9E-D5AE-F93413975BF2}"/>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8CDD1EFC-968A-A400-38A1-65252F6C6FEF}"/>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pic>
        <p:nvPicPr>
          <p:cNvPr id="3" name="Afbeelding 2" descr="Afbeelding met Lettertype, Graphics, grafische vormgeving, logo&#10;&#10;Door AI gegenereerde inhoud is mogelijk onjuist.">
            <a:extLst>
              <a:ext uri="{FF2B5EF4-FFF2-40B4-BE49-F238E27FC236}">
                <a16:creationId xmlns:a16="http://schemas.microsoft.com/office/drawing/2014/main" id="{DA870277-0A49-C8F5-B6AB-D85D43A7CFF5}"/>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5" name="Tekstvak 4">
            <a:extLst>
              <a:ext uri="{FF2B5EF4-FFF2-40B4-BE49-F238E27FC236}">
                <a16:creationId xmlns:a16="http://schemas.microsoft.com/office/drawing/2014/main" id="{7C52E5A5-742B-1266-FF7C-B9FB5ADEA4D3}"/>
              </a:ext>
            </a:extLst>
          </p:cNvPr>
          <p:cNvSpPr txBox="1"/>
          <p:nvPr/>
        </p:nvSpPr>
        <p:spPr>
          <a:xfrm>
            <a:off x="368643" y="6067009"/>
            <a:ext cx="139631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VRAAG</a:t>
            </a:r>
            <a:endParaRPr lang="nl-NL" b="1" noProof="0" dirty="0">
              <a:solidFill>
                <a:srgbClr val="FF3FFF"/>
              </a:solidFill>
              <a:latin typeface="Arial" panose="020B0604020202020204" pitchFamily="34" charset="0"/>
              <a:cs typeface="Arial" panose="020B0604020202020204" pitchFamily="34" charset="0"/>
            </a:endParaRPr>
          </a:p>
        </p:txBody>
      </p:sp>
      <p:sp>
        <p:nvSpPr>
          <p:cNvPr id="8" name="Tekstvak 7">
            <a:extLst>
              <a:ext uri="{FF2B5EF4-FFF2-40B4-BE49-F238E27FC236}">
                <a16:creationId xmlns:a16="http://schemas.microsoft.com/office/drawing/2014/main" id="{03D9ABBE-3B33-14A5-EB2F-7E3E1A62F16E}"/>
              </a:ext>
            </a:extLst>
          </p:cNvPr>
          <p:cNvSpPr txBox="1"/>
          <p:nvPr/>
        </p:nvSpPr>
        <p:spPr>
          <a:xfrm>
            <a:off x="1180543" y="4255099"/>
            <a:ext cx="2338173" cy="2646878"/>
          </a:xfrm>
          <a:prstGeom prst="rect">
            <a:avLst/>
          </a:prstGeom>
          <a:noFill/>
        </p:spPr>
        <p:txBody>
          <a:bodyPr wrap="square" lIns="91440" tIns="45720" rIns="91440" bIns="45720" rtlCol="0" anchor="t">
            <a:spAutoFit/>
          </a:bodyPr>
          <a:lstStyle/>
          <a:p>
            <a:pPr algn="r"/>
            <a:r>
              <a:rPr lang="nl-NL" sz="16600" b="1" noProof="0" dirty="0">
                <a:solidFill>
                  <a:schemeClr val="bg1"/>
                </a:solidFill>
                <a:latin typeface="Arial" panose="020B0604020202020204" pitchFamily="34" charset="0"/>
                <a:cs typeface="Arial" panose="020B0604020202020204" pitchFamily="34" charset="0"/>
              </a:rPr>
              <a:t>3</a:t>
            </a:r>
          </a:p>
        </p:txBody>
      </p:sp>
      <p:sp>
        <p:nvSpPr>
          <p:cNvPr id="10" name="Tekstvak 9">
            <a:extLst>
              <a:ext uri="{FF2B5EF4-FFF2-40B4-BE49-F238E27FC236}">
                <a16:creationId xmlns:a16="http://schemas.microsoft.com/office/drawing/2014/main" id="{8D009FDC-15F1-FED8-EB1B-2EA7243B6697}"/>
              </a:ext>
            </a:extLst>
          </p:cNvPr>
          <p:cNvSpPr txBox="1"/>
          <p:nvPr/>
        </p:nvSpPr>
        <p:spPr>
          <a:xfrm>
            <a:off x="4486177" y="656472"/>
            <a:ext cx="7037429" cy="1938992"/>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Als je met AI een foto of filmpje van iemand bewerkt of genereerd en doorstuurt, ben je ook strafbaar.</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sp>
        <p:nvSpPr>
          <p:cNvPr id="14" name="Tekstvak 13">
            <a:extLst>
              <a:ext uri="{FF2B5EF4-FFF2-40B4-BE49-F238E27FC236}">
                <a16:creationId xmlns:a16="http://schemas.microsoft.com/office/drawing/2014/main" id="{859D258A-004F-C77A-5321-64DBB40450E5}"/>
              </a:ext>
            </a:extLst>
          </p:cNvPr>
          <p:cNvSpPr txBox="1"/>
          <p:nvPr/>
        </p:nvSpPr>
        <p:spPr>
          <a:xfrm>
            <a:off x="4486177" y="2475034"/>
            <a:ext cx="7037429" cy="658963"/>
          </a:xfrm>
          <a:prstGeom prst="rect">
            <a:avLst/>
          </a:prstGeom>
          <a:noFill/>
        </p:spPr>
        <p:txBody>
          <a:bodyPr wrap="square" lIns="91440" tIns="45720" rIns="91440" bIns="45720" rtlCol="0" anchor="t">
            <a:spAutoFit/>
          </a:bodyPr>
          <a:lstStyle/>
          <a:p>
            <a:pPr>
              <a:lnSpc>
                <a:spcPct val="150000"/>
              </a:lnSpc>
              <a:buClr>
                <a:srgbClr val="4FC3FF"/>
              </a:buClr>
            </a:pPr>
            <a:r>
              <a:rPr lang="nl-NL" sz="2800" noProof="0" dirty="0">
                <a:solidFill>
                  <a:srgbClr val="00B050"/>
                </a:solidFill>
                <a:latin typeface="Arial"/>
                <a:cs typeface="Arial"/>
                <a:sym typeface="Wingdings" panose="05000000000000000000" pitchFamily="2" charset="2"/>
              </a:rPr>
              <a:t> </a:t>
            </a:r>
            <a:r>
              <a:rPr lang="nl-NL" sz="2800" b="1" noProof="0" dirty="0">
                <a:solidFill>
                  <a:srgbClr val="00B050"/>
                </a:solidFill>
                <a:latin typeface="Arial"/>
                <a:cs typeface="Arial"/>
              </a:rPr>
              <a:t>WAAR</a:t>
            </a:r>
            <a:endParaRPr lang="nl-NL" sz="2800" b="1" noProof="0" dirty="0">
              <a:solidFill>
                <a:srgbClr val="00B050"/>
              </a:solidFill>
              <a:latin typeface="Arial" panose="020B0604020202020204" pitchFamily="34" charset="0"/>
              <a:cs typeface="Arial"/>
            </a:endParaRPr>
          </a:p>
        </p:txBody>
      </p:sp>
      <p:sp>
        <p:nvSpPr>
          <p:cNvPr id="4" name="Rechthoek: afgeronde hoeken 3">
            <a:extLst>
              <a:ext uri="{FF2B5EF4-FFF2-40B4-BE49-F238E27FC236}">
                <a16:creationId xmlns:a16="http://schemas.microsoft.com/office/drawing/2014/main" id="{7FB6695F-0947-9EA6-E3EC-F4C8F156352D}"/>
              </a:ext>
            </a:extLst>
          </p:cNvPr>
          <p:cNvSpPr/>
          <p:nvPr/>
        </p:nvSpPr>
        <p:spPr>
          <a:xfrm>
            <a:off x="4699259" y="3891755"/>
            <a:ext cx="6879449" cy="1972665"/>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2" name="Tekstvak 1">
            <a:extLst>
              <a:ext uri="{FF2B5EF4-FFF2-40B4-BE49-F238E27FC236}">
                <a16:creationId xmlns:a16="http://schemas.microsoft.com/office/drawing/2014/main" id="{6BF56DA8-E389-6D76-CAB5-C660ADDD605E}"/>
              </a:ext>
            </a:extLst>
          </p:cNvPr>
          <p:cNvSpPr txBox="1"/>
          <p:nvPr/>
        </p:nvSpPr>
        <p:spPr>
          <a:xfrm>
            <a:off x="5095777" y="4093257"/>
            <a:ext cx="6328578" cy="1569660"/>
          </a:xfrm>
          <a:prstGeom prst="rect">
            <a:avLst/>
          </a:prstGeom>
          <a:noFill/>
        </p:spPr>
        <p:txBody>
          <a:bodyPr wrap="square" lIns="91440" tIns="45720" rIns="91440" bIns="45720" rtlCol="0" anchor="t">
            <a:spAutoFit/>
          </a:bodyPr>
          <a:lstStyle/>
          <a:p>
            <a:r>
              <a:rPr lang="nl-NL" sz="2400" i="1" noProof="0" dirty="0">
                <a:latin typeface="Arial"/>
                <a:cs typeface="Arial"/>
              </a:rPr>
              <a:t>Het maken, delen of bewaren van seksuele getinte beelden zonder toestemming is strafbaar. Ook als het </a:t>
            </a:r>
            <a:r>
              <a:rPr lang="nl-NL" sz="2400" i="1" noProof="0" dirty="0" err="1">
                <a:latin typeface="Arial"/>
                <a:cs typeface="Arial"/>
              </a:rPr>
              <a:t>deepfake</a:t>
            </a:r>
            <a:r>
              <a:rPr lang="nl-NL" sz="2400" i="1" noProof="0" dirty="0">
                <a:latin typeface="Arial"/>
                <a:cs typeface="Arial"/>
              </a:rPr>
              <a:t>-beelden zijn die met AI zijn gemaakt.</a:t>
            </a:r>
            <a:endParaRPr lang="nl-NL" i="1" noProof="0" dirty="0"/>
          </a:p>
        </p:txBody>
      </p:sp>
    </p:spTree>
    <p:extLst>
      <p:ext uri="{BB962C8B-B14F-4D97-AF65-F5344CB8AC3E}">
        <p14:creationId xmlns:p14="http://schemas.microsoft.com/office/powerpoint/2010/main" val="3896419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B50CA9-CEB2-F80E-49E3-01148E60DB33}"/>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BCA4ACA3-6A68-3572-6B1D-87CB712574B7}"/>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155BE1B4-D313-3557-29E1-F0DF371C8001}"/>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11371093-A9CF-A7AD-77B4-59A10DB79004}"/>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sp>
        <p:nvSpPr>
          <p:cNvPr id="3" name="Tekstvak 2">
            <a:extLst>
              <a:ext uri="{FF2B5EF4-FFF2-40B4-BE49-F238E27FC236}">
                <a16:creationId xmlns:a16="http://schemas.microsoft.com/office/drawing/2014/main" id="{69B7FA25-5179-7919-738C-B80DC7DFF0C6}"/>
              </a:ext>
            </a:extLst>
          </p:cNvPr>
          <p:cNvSpPr txBox="1"/>
          <p:nvPr/>
        </p:nvSpPr>
        <p:spPr>
          <a:xfrm>
            <a:off x="368643" y="6067009"/>
            <a:ext cx="139631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VRAAG</a:t>
            </a:r>
            <a:endParaRPr lang="nl-NL" b="1" noProof="0" dirty="0">
              <a:solidFill>
                <a:srgbClr val="FF3FFF"/>
              </a:solidFill>
              <a:latin typeface="Arial" panose="020B0604020202020204" pitchFamily="34" charset="0"/>
              <a:cs typeface="Arial" panose="020B0604020202020204" pitchFamily="34" charset="0"/>
            </a:endParaRPr>
          </a:p>
        </p:txBody>
      </p:sp>
      <p:sp>
        <p:nvSpPr>
          <p:cNvPr id="4" name="Tekstvak 3">
            <a:extLst>
              <a:ext uri="{FF2B5EF4-FFF2-40B4-BE49-F238E27FC236}">
                <a16:creationId xmlns:a16="http://schemas.microsoft.com/office/drawing/2014/main" id="{01A3892A-680E-2E18-3252-68971B9D58AC}"/>
              </a:ext>
            </a:extLst>
          </p:cNvPr>
          <p:cNvSpPr txBox="1"/>
          <p:nvPr/>
        </p:nvSpPr>
        <p:spPr>
          <a:xfrm>
            <a:off x="1180543" y="4255099"/>
            <a:ext cx="2338173" cy="2646878"/>
          </a:xfrm>
          <a:prstGeom prst="rect">
            <a:avLst/>
          </a:prstGeom>
          <a:noFill/>
        </p:spPr>
        <p:txBody>
          <a:bodyPr wrap="square" lIns="91440" tIns="45720" rIns="91440" bIns="45720" rtlCol="0" anchor="t">
            <a:spAutoFit/>
          </a:bodyPr>
          <a:lstStyle/>
          <a:p>
            <a:pPr algn="r"/>
            <a:r>
              <a:rPr lang="nl-NL" sz="16600" b="1" noProof="0" dirty="0">
                <a:solidFill>
                  <a:schemeClr val="bg1"/>
                </a:solidFill>
                <a:latin typeface="Arial" panose="020B0604020202020204" pitchFamily="34" charset="0"/>
                <a:cs typeface="Arial" panose="020B0604020202020204" pitchFamily="34" charset="0"/>
              </a:rPr>
              <a:t>4</a:t>
            </a:r>
          </a:p>
        </p:txBody>
      </p:sp>
      <p:pic>
        <p:nvPicPr>
          <p:cNvPr id="14" name="Afbeelding 13" descr="Afbeelding met Lettertype, Graphics, grafische vormgeving, logo&#10;&#10;Door AI gegenereerde inhoud is mogelijk onjuist.">
            <a:extLst>
              <a:ext uri="{FF2B5EF4-FFF2-40B4-BE49-F238E27FC236}">
                <a16:creationId xmlns:a16="http://schemas.microsoft.com/office/drawing/2014/main" id="{C36FCEF6-918E-AFB7-18C6-1BA08F384955}"/>
              </a:ext>
            </a:extLst>
          </p:cNvPr>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15" name="Tekstvak 14">
            <a:extLst>
              <a:ext uri="{FF2B5EF4-FFF2-40B4-BE49-F238E27FC236}">
                <a16:creationId xmlns:a16="http://schemas.microsoft.com/office/drawing/2014/main" id="{26A1EB7C-ECA5-A7C0-E21F-494FA2116C51}"/>
              </a:ext>
            </a:extLst>
          </p:cNvPr>
          <p:cNvSpPr txBox="1"/>
          <p:nvPr/>
        </p:nvSpPr>
        <p:spPr>
          <a:xfrm>
            <a:off x="4486177" y="656472"/>
            <a:ext cx="7037429" cy="1938992"/>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Als je je telefoon vergrendelt met een pincode of gezichtsherkenning, kan er nooit iemand bij jouw foto’s of video’s.</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sp>
        <p:nvSpPr>
          <p:cNvPr id="18" name="Tekstvak 17">
            <a:extLst>
              <a:ext uri="{FF2B5EF4-FFF2-40B4-BE49-F238E27FC236}">
                <a16:creationId xmlns:a16="http://schemas.microsoft.com/office/drawing/2014/main" id="{09B51A9C-742E-93BC-3AB5-C747B917FC18}"/>
              </a:ext>
            </a:extLst>
          </p:cNvPr>
          <p:cNvSpPr txBox="1"/>
          <p:nvPr/>
        </p:nvSpPr>
        <p:spPr>
          <a:xfrm>
            <a:off x="4486177" y="2475034"/>
            <a:ext cx="7037429" cy="1305165"/>
          </a:xfrm>
          <a:prstGeom prst="rect">
            <a:avLst/>
          </a:prstGeom>
          <a:noFill/>
        </p:spPr>
        <p:txBody>
          <a:bodyPr wrap="square" lIns="91440" tIns="45720" rIns="91440" bIns="45720" rtlCol="0" anchor="t">
            <a:spAutoFit/>
          </a:bodyPr>
          <a:lstStyle/>
          <a:p>
            <a:pPr>
              <a:lnSpc>
                <a:spcPct val="150000"/>
              </a:lnSpc>
              <a:buClr>
                <a:srgbClr val="4FC3FF"/>
              </a:buClr>
            </a:pPr>
            <a:r>
              <a:rPr lang="nl-NL" sz="2800" noProof="0" dirty="0">
                <a:solidFill>
                  <a:srgbClr val="00B050"/>
                </a:solidFill>
                <a:latin typeface="Arial"/>
                <a:cs typeface="Arial"/>
                <a:sym typeface="Wingdings" panose="05000000000000000000" pitchFamily="2" charset="2"/>
              </a:rPr>
              <a:t> </a:t>
            </a:r>
            <a:r>
              <a:rPr lang="nl-NL" sz="2800" b="1" noProof="0" dirty="0">
                <a:solidFill>
                  <a:srgbClr val="00B050"/>
                </a:solidFill>
                <a:latin typeface="Arial"/>
                <a:cs typeface="Arial"/>
              </a:rPr>
              <a:t>WAAR</a:t>
            </a:r>
            <a:endParaRPr lang="nl-NL" sz="2800" b="1" noProof="0" dirty="0">
              <a:solidFill>
                <a:srgbClr val="00B050"/>
              </a:solidFill>
              <a:latin typeface="Arial" panose="020B0604020202020204" pitchFamily="34" charset="0"/>
              <a:cs typeface="Arial"/>
            </a:endParaRPr>
          </a:p>
          <a:p>
            <a:pPr>
              <a:lnSpc>
                <a:spcPct val="150000"/>
              </a:lnSpc>
              <a:buClr>
                <a:srgbClr val="4FC3FF"/>
              </a:buClr>
            </a:pPr>
            <a:r>
              <a:rPr lang="nl-NL" sz="2800" b="1" noProof="0" dirty="0">
                <a:solidFill>
                  <a:srgbClr val="FF0000"/>
                </a:solidFill>
                <a:latin typeface="Arial" panose="020B0604020202020204" pitchFamily="34" charset="0"/>
                <a:cs typeface="Arial"/>
                <a:sym typeface="Wingdings" panose="05000000000000000000" pitchFamily="2" charset="2"/>
              </a:rPr>
              <a:t> </a:t>
            </a:r>
            <a:r>
              <a:rPr lang="nl-NL" sz="2800" b="1" noProof="0" dirty="0">
                <a:solidFill>
                  <a:srgbClr val="FF0000"/>
                </a:solidFill>
                <a:latin typeface="Arial" panose="020B0604020202020204" pitchFamily="34" charset="0"/>
                <a:cs typeface="Arial"/>
              </a:rPr>
              <a:t>NIET WAAR</a:t>
            </a:r>
            <a:endParaRPr lang="nl-NL" sz="2800" b="1" noProof="0" dirty="0">
              <a:solidFill>
                <a:srgbClr val="FF0000"/>
              </a:solidFill>
              <a:latin typeface="Arial"/>
              <a:cs typeface="Arial"/>
            </a:endParaRPr>
          </a:p>
        </p:txBody>
      </p:sp>
    </p:spTree>
    <p:extLst>
      <p:ext uri="{BB962C8B-B14F-4D97-AF65-F5344CB8AC3E}">
        <p14:creationId xmlns:p14="http://schemas.microsoft.com/office/powerpoint/2010/main" val="2251732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984DB-02F5-BEA0-BC37-BACC4406AE1E}"/>
            </a:ext>
          </a:extLst>
        </p:cNvPr>
        <p:cNvGrpSpPr/>
        <p:nvPr/>
      </p:nvGrpSpPr>
      <p:grpSpPr>
        <a:xfrm>
          <a:off x="0" y="0"/>
          <a:ext cx="0" cy="0"/>
          <a:chOff x="0" y="0"/>
          <a:chExt cx="0" cy="0"/>
        </a:xfrm>
      </p:grpSpPr>
      <p:sp>
        <p:nvSpPr>
          <p:cNvPr id="2" name="Rechthoek: afgeronde hoeken 1">
            <a:extLst>
              <a:ext uri="{FF2B5EF4-FFF2-40B4-BE49-F238E27FC236}">
                <a16:creationId xmlns:a16="http://schemas.microsoft.com/office/drawing/2014/main" id="{88E6956E-11C0-9FC9-F649-01C31C788D4D}"/>
              </a:ext>
            </a:extLst>
          </p:cNvPr>
          <p:cNvSpPr/>
          <p:nvPr/>
        </p:nvSpPr>
        <p:spPr>
          <a:xfrm>
            <a:off x="4699259" y="4255099"/>
            <a:ext cx="6879449" cy="1710109"/>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9" name="Rechthoek 8">
            <a:extLst>
              <a:ext uri="{FF2B5EF4-FFF2-40B4-BE49-F238E27FC236}">
                <a16:creationId xmlns:a16="http://schemas.microsoft.com/office/drawing/2014/main" id="{1DE5F6E2-57EA-5D3E-DD7F-537916F52E82}"/>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7053B2D7-A3B3-E1A4-314B-0DFB57A9223D}"/>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417D7BB0-9DEE-DF77-D9F8-CBE9588B4706}"/>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sp>
        <p:nvSpPr>
          <p:cNvPr id="3" name="Tekstvak 2">
            <a:extLst>
              <a:ext uri="{FF2B5EF4-FFF2-40B4-BE49-F238E27FC236}">
                <a16:creationId xmlns:a16="http://schemas.microsoft.com/office/drawing/2014/main" id="{7B6B178C-07B9-4B82-930B-8E9036EFE15D}"/>
              </a:ext>
            </a:extLst>
          </p:cNvPr>
          <p:cNvSpPr txBox="1"/>
          <p:nvPr/>
        </p:nvSpPr>
        <p:spPr>
          <a:xfrm>
            <a:off x="368643" y="6067009"/>
            <a:ext cx="139631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VRAAG</a:t>
            </a:r>
            <a:endParaRPr lang="nl-NL" b="1" noProof="0" dirty="0">
              <a:solidFill>
                <a:srgbClr val="FF3FFF"/>
              </a:solidFill>
              <a:latin typeface="Arial" panose="020B0604020202020204" pitchFamily="34" charset="0"/>
              <a:cs typeface="Arial" panose="020B0604020202020204" pitchFamily="34" charset="0"/>
            </a:endParaRPr>
          </a:p>
        </p:txBody>
      </p:sp>
      <p:sp>
        <p:nvSpPr>
          <p:cNvPr id="4" name="Tekstvak 3">
            <a:extLst>
              <a:ext uri="{FF2B5EF4-FFF2-40B4-BE49-F238E27FC236}">
                <a16:creationId xmlns:a16="http://schemas.microsoft.com/office/drawing/2014/main" id="{E0046BF6-EECD-B7C7-3C38-51A44FAB2247}"/>
              </a:ext>
            </a:extLst>
          </p:cNvPr>
          <p:cNvSpPr txBox="1"/>
          <p:nvPr/>
        </p:nvSpPr>
        <p:spPr>
          <a:xfrm>
            <a:off x="1180543" y="4255099"/>
            <a:ext cx="2338173" cy="2646878"/>
          </a:xfrm>
          <a:prstGeom prst="rect">
            <a:avLst/>
          </a:prstGeom>
          <a:noFill/>
        </p:spPr>
        <p:txBody>
          <a:bodyPr wrap="square" lIns="91440" tIns="45720" rIns="91440" bIns="45720" rtlCol="0" anchor="t">
            <a:spAutoFit/>
          </a:bodyPr>
          <a:lstStyle/>
          <a:p>
            <a:pPr algn="r"/>
            <a:r>
              <a:rPr lang="nl-NL" sz="16600" b="1" noProof="0" dirty="0">
                <a:solidFill>
                  <a:schemeClr val="bg1"/>
                </a:solidFill>
                <a:latin typeface="Arial" panose="020B0604020202020204" pitchFamily="34" charset="0"/>
                <a:cs typeface="Arial" panose="020B0604020202020204" pitchFamily="34" charset="0"/>
              </a:rPr>
              <a:t>4</a:t>
            </a:r>
          </a:p>
        </p:txBody>
      </p:sp>
      <p:pic>
        <p:nvPicPr>
          <p:cNvPr id="14" name="Afbeelding 13" descr="Afbeelding met Lettertype, Graphics, grafische vormgeving, logo&#10;&#10;Door AI gegenereerde inhoud is mogelijk onjuist.">
            <a:extLst>
              <a:ext uri="{FF2B5EF4-FFF2-40B4-BE49-F238E27FC236}">
                <a16:creationId xmlns:a16="http://schemas.microsoft.com/office/drawing/2014/main" id="{2009F0B8-05AE-D51D-B89E-8D23845EC222}"/>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15" name="Tekstvak 14">
            <a:extLst>
              <a:ext uri="{FF2B5EF4-FFF2-40B4-BE49-F238E27FC236}">
                <a16:creationId xmlns:a16="http://schemas.microsoft.com/office/drawing/2014/main" id="{1F88AD2A-321D-53EA-814D-67CE6867EFD0}"/>
              </a:ext>
            </a:extLst>
          </p:cNvPr>
          <p:cNvSpPr txBox="1"/>
          <p:nvPr/>
        </p:nvSpPr>
        <p:spPr>
          <a:xfrm>
            <a:off x="4486177" y="656472"/>
            <a:ext cx="7037429" cy="1938992"/>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Als je je telefoon vergrendelt met een pincode of gezichtsherkenning, kan er nooit iemand bij jouw foto’s of video’s.</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sp>
        <p:nvSpPr>
          <p:cNvPr id="18" name="Tekstvak 17">
            <a:extLst>
              <a:ext uri="{FF2B5EF4-FFF2-40B4-BE49-F238E27FC236}">
                <a16:creationId xmlns:a16="http://schemas.microsoft.com/office/drawing/2014/main" id="{1EB23DBC-989A-4233-81B4-0E51DE07C384}"/>
              </a:ext>
            </a:extLst>
          </p:cNvPr>
          <p:cNvSpPr txBox="1"/>
          <p:nvPr/>
        </p:nvSpPr>
        <p:spPr>
          <a:xfrm>
            <a:off x="4486177" y="2475034"/>
            <a:ext cx="7037429" cy="1305294"/>
          </a:xfrm>
          <a:prstGeom prst="rect">
            <a:avLst/>
          </a:prstGeom>
          <a:noFill/>
        </p:spPr>
        <p:txBody>
          <a:bodyPr wrap="square" lIns="91440" tIns="45720" rIns="91440" bIns="45720" rtlCol="0" anchor="t">
            <a:spAutoFit/>
          </a:bodyPr>
          <a:lstStyle/>
          <a:p>
            <a:pPr>
              <a:lnSpc>
                <a:spcPct val="150000"/>
              </a:lnSpc>
              <a:buClr>
                <a:srgbClr val="4FC3FF"/>
              </a:buClr>
            </a:pPr>
            <a:endParaRPr lang="nl-NL" sz="2800" b="1" noProof="0" dirty="0">
              <a:solidFill>
                <a:srgbClr val="FF0000"/>
              </a:solidFill>
              <a:latin typeface="Arial" panose="020B0604020202020204" pitchFamily="34" charset="0"/>
              <a:cs typeface="Arial"/>
              <a:sym typeface="Wingdings" panose="05000000000000000000" pitchFamily="2" charset="2"/>
            </a:endParaRPr>
          </a:p>
          <a:p>
            <a:pPr>
              <a:lnSpc>
                <a:spcPct val="150000"/>
              </a:lnSpc>
              <a:buClr>
                <a:srgbClr val="4FC3FF"/>
              </a:buClr>
            </a:pPr>
            <a:r>
              <a:rPr lang="nl-NL" sz="2800" b="1" noProof="0" dirty="0">
                <a:solidFill>
                  <a:srgbClr val="FF0000"/>
                </a:solidFill>
                <a:latin typeface="Arial" panose="020B0604020202020204" pitchFamily="34" charset="0"/>
                <a:cs typeface="Arial"/>
                <a:sym typeface="Wingdings" panose="05000000000000000000" pitchFamily="2" charset="2"/>
              </a:rPr>
              <a:t> </a:t>
            </a:r>
            <a:r>
              <a:rPr lang="nl-NL" sz="2800" b="1" noProof="0" dirty="0">
                <a:solidFill>
                  <a:srgbClr val="FF0000"/>
                </a:solidFill>
                <a:latin typeface="Arial" panose="020B0604020202020204" pitchFamily="34" charset="0"/>
                <a:cs typeface="Arial"/>
              </a:rPr>
              <a:t>NIET WAAR</a:t>
            </a:r>
            <a:endParaRPr lang="nl-NL" sz="2800" b="1" noProof="0" dirty="0">
              <a:solidFill>
                <a:srgbClr val="FF0000"/>
              </a:solidFill>
              <a:latin typeface="Arial"/>
              <a:cs typeface="Arial"/>
            </a:endParaRPr>
          </a:p>
        </p:txBody>
      </p:sp>
      <p:sp>
        <p:nvSpPr>
          <p:cNvPr id="19" name="Tekstvak 18">
            <a:extLst>
              <a:ext uri="{FF2B5EF4-FFF2-40B4-BE49-F238E27FC236}">
                <a16:creationId xmlns:a16="http://schemas.microsoft.com/office/drawing/2014/main" id="{7F01C13C-50CE-0BBA-D27A-EAEB9CDBAD02}"/>
              </a:ext>
            </a:extLst>
          </p:cNvPr>
          <p:cNvSpPr txBox="1"/>
          <p:nvPr/>
        </p:nvSpPr>
        <p:spPr>
          <a:xfrm>
            <a:off x="4894880" y="4514814"/>
            <a:ext cx="6488206" cy="1200329"/>
          </a:xfrm>
          <a:prstGeom prst="rect">
            <a:avLst/>
          </a:prstGeom>
          <a:noFill/>
        </p:spPr>
        <p:txBody>
          <a:bodyPr wrap="square">
            <a:spAutoFit/>
          </a:bodyPr>
          <a:lstStyle/>
          <a:p>
            <a:pPr>
              <a:buClr>
                <a:srgbClr val="4FC3FF"/>
              </a:buClr>
            </a:pPr>
            <a:r>
              <a:rPr lang="nl-NL" sz="2400" i="1" noProof="0" dirty="0">
                <a:latin typeface="Arial"/>
                <a:cs typeface="Arial"/>
              </a:rPr>
              <a:t>Je mobiel kan gehackt worden of onbekenden proberen online bij jouw foto’s of video’s te komen.</a:t>
            </a:r>
          </a:p>
        </p:txBody>
      </p:sp>
    </p:spTree>
    <p:extLst>
      <p:ext uri="{BB962C8B-B14F-4D97-AF65-F5344CB8AC3E}">
        <p14:creationId xmlns:p14="http://schemas.microsoft.com/office/powerpoint/2010/main" val="1061910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B4DCB-87C3-D77F-979B-4D11E4263059}"/>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D20B1472-F906-5F58-23B4-01AA8FB8D463}"/>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81B1A8DA-61EB-1488-D876-F5659B40BBD9}"/>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B27B2641-2A44-4A3E-C32A-AAFE15F78319}"/>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6B7D1EE7-EA54-D002-7BB3-23487BFC8227}"/>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11" name="Tekstvak 10">
            <a:extLst>
              <a:ext uri="{FF2B5EF4-FFF2-40B4-BE49-F238E27FC236}">
                <a16:creationId xmlns:a16="http://schemas.microsoft.com/office/drawing/2014/main" id="{4761EB11-0BDF-9B96-B49B-DFA1B6E4E77F}"/>
              </a:ext>
            </a:extLst>
          </p:cNvPr>
          <p:cNvSpPr txBox="1"/>
          <p:nvPr/>
        </p:nvSpPr>
        <p:spPr>
          <a:xfrm>
            <a:off x="4003589" y="71695"/>
            <a:ext cx="7890378" cy="800219"/>
          </a:xfrm>
          <a:prstGeom prst="rect">
            <a:avLst/>
          </a:prstGeom>
          <a:noFill/>
        </p:spPr>
        <p:txBody>
          <a:bodyPr wrap="square" lIns="91440" tIns="45720" rIns="91440" bIns="45720" rtlCol="0" anchor="t">
            <a:spAutoFit/>
          </a:bodyPr>
          <a:lstStyle/>
          <a:p>
            <a:pPr algn="ctr"/>
            <a:endParaRPr lang="nl-NL" noProof="0" dirty="0">
              <a:latin typeface="Arial" panose="020B0604020202020204" pitchFamily="34" charset="0"/>
              <a:cs typeface="Arial"/>
            </a:endParaRPr>
          </a:p>
          <a:p>
            <a:pPr algn="ctr"/>
            <a:r>
              <a:rPr lang="nl-NL" sz="2800" b="1" noProof="0" dirty="0">
                <a:latin typeface="Arial"/>
                <a:cs typeface="Arial"/>
              </a:rPr>
              <a:t>Tips</a:t>
            </a:r>
            <a:r>
              <a:rPr lang="nl-NL" sz="2800" b="1" noProof="0" dirty="0">
                <a:latin typeface="Arial" panose="020B0604020202020204" pitchFamily="34" charset="0"/>
                <a:cs typeface="Arial"/>
              </a:rPr>
              <a:t> privacy &amp; veiligheid beeldmateriaal</a:t>
            </a:r>
          </a:p>
        </p:txBody>
      </p:sp>
      <p:sp>
        <p:nvSpPr>
          <p:cNvPr id="8" name="Rechthoek: afgeronde hoeken 7">
            <a:extLst>
              <a:ext uri="{FF2B5EF4-FFF2-40B4-BE49-F238E27FC236}">
                <a16:creationId xmlns:a16="http://schemas.microsoft.com/office/drawing/2014/main" id="{DF674326-A120-D7BB-5DB6-D20BAFA5CDF3}"/>
              </a:ext>
            </a:extLst>
          </p:cNvPr>
          <p:cNvSpPr/>
          <p:nvPr/>
        </p:nvSpPr>
        <p:spPr>
          <a:xfrm>
            <a:off x="8123056" y="2764818"/>
            <a:ext cx="3176341" cy="1313290"/>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14" name="Tekstvak 13">
            <a:extLst>
              <a:ext uri="{FF2B5EF4-FFF2-40B4-BE49-F238E27FC236}">
                <a16:creationId xmlns:a16="http://schemas.microsoft.com/office/drawing/2014/main" id="{225F8C46-7ED5-A156-1F30-981BD7B83614}"/>
              </a:ext>
            </a:extLst>
          </p:cNvPr>
          <p:cNvSpPr txBox="1"/>
          <p:nvPr/>
        </p:nvSpPr>
        <p:spPr>
          <a:xfrm>
            <a:off x="8184618" y="2979897"/>
            <a:ext cx="3114780" cy="830997"/>
          </a:xfrm>
          <a:prstGeom prst="rect">
            <a:avLst/>
          </a:prstGeom>
          <a:noFill/>
        </p:spPr>
        <p:txBody>
          <a:bodyPr wrap="square">
            <a:spAutoFit/>
          </a:bodyPr>
          <a:lstStyle/>
          <a:p>
            <a:pPr algn="ctr"/>
            <a:r>
              <a:rPr lang="nl-NL" sz="2400" dirty="0">
                <a:latin typeface="Arial" panose="020B0604020202020204" pitchFamily="34" charset="0"/>
                <a:cs typeface="Arial"/>
              </a:rPr>
              <a:t>w</a:t>
            </a:r>
            <a:r>
              <a:rPr lang="nl-NL" sz="2400" noProof="0" dirty="0" err="1">
                <a:latin typeface="Arial" panose="020B0604020202020204" pitchFamily="34" charset="0"/>
                <a:cs typeface="Arial"/>
              </a:rPr>
              <a:t>ebcam</a:t>
            </a:r>
            <a:r>
              <a:rPr lang="nl-NL" sz="2400" noProof="0" dirty="0">
                <a:latin typeface="Arial" panose="020B0604020202020204" pitchFamily="34" charset="0"/>
                <a:cs typeface="Arial"/>
              </a:rPr>
              <a:t> schuifje p</a:t>
            </a:r>
            <a:r>
              <a:rPr lang="nl-NL" sz="2400" dirty="0" err="1">
                <a:latin typeface="Arial" panose="020B0604020202020204" pitchFamily="34" charset="0"/>
                <a:cs typeface="Arial"/>
              </a:rPr>
              <a:t>laatsen</a:t>
            </a:r>
            <a:r>
              <a:rPr lang="nl-NL" sz="2400" dirty="0">
                <a:latin typeface="Arial" panose="020B0604020202020204" pitchFamily="34" charset="0"/>
                <a:cs typeface="Arial"/>
              </a:rPr>
              <a:t> /</a:t>
            </a:r>
            <a:r>
              <a:rPr lang="nl-NL" sz="2400" noProof="0" dirty="0">
                <a:latin typeface="Arial" panose="020B0604020202020204" pitchFamily="34" charset="0"/>
                <a:cs typeface="Arial"/>
              </a:rPr>
              <a:t> afplakken</a:t>
            </a:r>
          </a:p>
        </p:txBody>
      </p:sp>
      <p:sp>
        <p:nvSpPr>
          <p:cNvPr id="3" name="Rechthoek: afgeronde hoeken 2">
            <a:extLst>
              <a:ext uri="{FF2B5EF4-FFF2-40B4-BE49-F238E27FC236}">
                <a16:creationId xmlns:a16="http://schemas.microsoft.com/office/drawing/2014/main" id="{12FDC526-EC91-9C3C-5A14-39D84CABE857}"/>
              </a:ext>
            </a:extLst>
          </p:cNvPr>
          <p:cNvSpPr/>
          <p:nvPr/>
        </p:nvSpPr>
        <p:spPr>
          <a:xfrm>
            <a:off x="2335800" y="1406060"/>
            <a:ext cx="4907811" cy="891822"/>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4" name="Tekstvak 3">
            <a:extLst>
              <a:ext uri="{FF2B5EF4-FFF2-40B4-BE49-F238E27FC236}">
                <a16:creationId xmlns:a16="http://schemas.microsoft.com/office/drawing/2014/main" id="{D824EED1-A129-4180-C31C-2CE37576B8E0}"/>
              </a:ext>
            </a:extLst>
          </p:cNvPr>
          <p:cNvSpPr txBox="1"/>
          <p:nvPr/>
        </p:nvSpPr>
        <p:spPr>
          <a:xfrm>
            <a:off x="2573172" y="1621138"/>
            <a:ext cx="4433065" cy="461665"/>
          </a:xfrm>
          <a:prstGeom prst="rect">
            <a:avLst/>
          </a:prstGeom>
          <a:noFill/>
        </p:spPr>
        <p:txBody>
          <a:bodyPr wrap="square">
            <a:spAutoFit/>
          </a:bodyPr>
          <a:lstStyle/>
          <a:p>
            <a:pPr algn="ctr"/>
            <a:r>
              <a:rPr lang="nl-NL" sz="2400" dirty="0">
                <a:latin typeface="Arial" panose="020B0604020202020204" pitchFamily="34" charset="0"/>
                <a:cs typeface="Arial"/>
              </a:rPr>
              <a:t>social media profielen op privé</a:t>
            </a:r>
            <a:endParaRPr lang="nl-NL" sz="2400" noProof="0" dirty="0">
              <a:latin typeface="Arial" panose="020B0604020202020204" pitchFamily="34" charset="0"/>
              <a:cs typeface="Arial"/>
            </a:endParaRPr>
          </a:p>
        </p:txBody>
      </p:sp>
      <p:sp>
        <p:nvSpPr>
          <p:cNvPr id="5" name="Rechthoek: afgeronde hoeken 4">
            <a:extLst>
              <a:ext uri="{FF2B5EF4-FFF2-40B4-BE49-F238E27FC236}">
                <a16:creationId xmlns:a16="http://schemas.microsoft.com/office/drawing/2014/main" id="{FE218480-BF11-6BD6-4E24-03906B62DC88}"/>
              </a:ext>
            </a:extLst>
          </p:cNvPr>
          <p:cNvSpPr/>
          <p:nvPr/>
        </p:nvSpPr>
        <p:spPr>
          <a:xfrm>
            <a:off x="4788069" y="5236862"/>
            <a:ext cx="5686439" cy="891822"/>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10" name="Tekstvak 9">
            <a:extLst>
              <a:ext uri="{FF2B5EF4-FFF2-40B4-BE49-F238E27FC236}">
                <a16:creationId xmlns:a16="http://schemas.microsoft.com/office/drawing/2014/main" id="{175578B2-C5C7-9DD8-9FF7-8A735F8DBD9A}"/>
              </a:ext>
            </a:extLst>
          </p:cNvPr>
          <p:cNvSpPr txBox="1"/>
          <p:nvPr/>
        </p:nvSpPr>
        <p:spPr>
          <a:xfrm>
            <a:off x="4991575" y="5451940"/>
            <a:ext cx="5332321" cy="461665"/>
          </a:xfrm>
          <a:prstGeom prst="rect">
            <a:avLst/>
          </a:prstGeom>
          <a:noFill/>
        </p:spPr>
        <p:txBody>
          <a:bodyPr wrap="square">
            <a:spAutoFit/>
          </a:bodyPr>
          <a:lstStyle/>
          <a:p>
            <a:pPr algn="ctr"/>
            <a:r>
              <a:rPr lang="nl-NL" sz="2400" dirty="0">
                <a:latin typeface="Arial" panose="020B0604020202020204" pitchFamily="34" charset="0"/>
                <a:cs typeface="Arial"/>
              </a:rPr>
              <a:t>regelmatig wachtwoorden veranderen</a:t>
            </a:r>
            <a:endParaRPr lang="nl-NL" sz="2400" noProof="0" dirty="0">
              <a:latin typeface="Arial" panose="020B0604020202020204" pitchFamily="34" charset="0"/>
              <a:cs typeface="Arial"/>
            </a:endParaRPr>
          </a:p>
        </p:txBody>
      </p:sp>
      <p:sp>
        <p:nvSpPr>
          <p:cNvPr id="17" name="Rechthoek: afgeronde hoeken 16">
            <a:extLst>
              <a:ext uri="{FF2B5EF4-FFF2-40B4-BE49-F238E27FC236}">
                <a16:creationId xmlns:a16="http://schemas.microsoft.com/office/drawing/2014/main" id="{91786212-9680-89A6-E555-BD4DE2C127B7}"/>
              </a:ext>
            </a:extLst>
          </p:cNvPr>
          <p:cNvSpPr/>
          <p:nvPr/>
        </p:nvSpPr>
        <p:spPr>
          <a:xfrm>
            <a:off x="1819564" y="3287856"/>
            <a:ext cx="4907812" cy="1046075"/>
          </a:xfrm>
          <a:prstGeom prst="roundRect">
            <a:avLst>
              <a:gd name="adj" fmla="val 23809"/>
            </a:avLst>
          </a:prstGeom>
          <a:solidFill>
            <a:schemeClr val="bg1"/>
          </a:solidFill>
          <a:ln>
            <a:solidFill>
              <a:srgbClr val="47CFFF"/>
            </a:solidFill>
          </a:ln>
          <a:effectLst>
            <a:glow rad="495300">
              <a:srgbClr val="FF3FFF">
                <a:alpha val="34000"/>
              </a:srgbClr>
            </a:glow>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p>
        </p:txBody>
      </p:sp>
      <p:sp>
        <p:nvSpPr>
          <p:cNvPr id="18" name="Tekstvak 17">
            <a:extLst>
              <a:ext uri="{FF2B5EF4-FFF2-40B4-BE49-F238E27FC236}">
                <a16:creationId xmlns:a16="http://schemas.microsoft.com/office/drawing/2014/main" id="{8B92979E-0E0E-5625-51A9-B7BCF99636F9}"/>
              </a:ext>
            </a:extLst>
          </p:cNvPr>
          <p:cNvSpPr txBox="1"/>
          <p:nvPr/>
        </p:nvSpPr>
        <p:spPr>
          <a:xfrm>
            <a:off x="1838282" y="3401364"/>
            <a:ext cx="4732125" cy="830997"/>
          </a:xfrm>
          <a:prstGeom prst="rect">
            <a:avLst/>
          </a:prstGeom>
          <a:noFill/>
        </p:spPr>
        <p:txBody>
          <a:bodyPr wrap="square">
            <a:spAutoFit/>
          </a:bodyPr>
          <a:lstStyle/>
          <a:p>
            <a:pPr algn="ctr"/>
            <a:r>
              <a:rPr lang="nl-NL" sz="2400" dirty="0">
                <a:latin typeface="Arial" panose="020B0604020202020204" pitchFamily="34" charset="0"/>
                <a:cs typeface="Arial"/>
              </a:rPr>
              <a:t>geen beelden van jezelf delen met mensen die je niet kent</a:t>
            </a:r>
            <a:endParaRPr lang="nl-NL" sz="2400" noProof="0" dirty="0">
              <a:latin typeface="Arial" panose="020B0604020202020204" pitchFamily="34" charset="0"/>
              <a:cs typeface="Arial"/>
            </a:endParaRPr>
          </a:p>
        </p:txBody>
      </p:sp>
    </p:spTree>
    <p:extLst>
      <p:ext uri="{BB962C8B-B14F-4D97-AF65-F5344CB8AC3E}">
        <p14:creationId xmlns:p14="http://schemas.microsoft.com/office/powerpoint/2010/main" val="1789529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D4E4849D-8B61-7BF5-D1E3-09E957CF2E82}"/>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FF151A3C-3816-C86F-3068-EFE740CB5918}"/>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2F35F347-33DF-043C-1A37-33A880068312}"/>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3" name="Afgeronde rechthoek 2">
            <a:extLst>
              <a:ext uri="{FF2B5EF4-FFF2-40B4-BE49-F238E27FC236}">
                <a16:creationId xmlns:a16="http://schemas.microsoft.com/office/drawing/2014/main" id="{B254FAB5-6C9A-018A-0152-BC7A42A46B8C}"/>
              </a:ext>
            </a:extLst>
          </p:cNvPr>
          <p:cNvSpPr/>
          <p:nvPr/>
        </p:nvSpPr>
        <p:spPr>
          <a:xfrm>
            <a:off x="2964308" y="2562422"/>
            <a:ext cx="6263377" cy="1733151"/>
          </a:xfrm>
          <a:prstGeom prst="roundRect">
            <a:avLst>
              <a:gd name="adj" fmla="val 50000"/>
            </a:avLst>
          </a:prstGeom>
          <a:noFill/>
          <a:ln>
            <a:solidFill>
              <a:srgbClr val="FF3FFF"/>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400" kern="100" noProof="0" dirty="0">
                <a:solidFill>
                  <a:srgbClr val="00677F"/>
                </a:solidFill>
                <a:effectLst/>
                <a:latin typeface="Arial" panose="020B0604020202020204" pitchFamily="34" charset="0"/>
                <a:ea typeface="Aptos" panose="020B0004020202020204" pitchFamily="34" charset="0"/>
                <a:cs typeface="Times New Roman" panose="02020603050405020304" pitchFamily="18" charset="0"/>
              </a:rPr>
              <a:t> </a:t>
            </a:r>
            <a:endParaRPr lang="nl-NL" sz="1200" kern="100" noProof="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4" name="Tekstvak 3">
            <a:extLst>
              <a:ext uri="{FF2B5EF4-FFF2-40B4-BE49-F238E27FC236}">
                <a16:creationId xmlns:a16="http://schemas.microsoft.com/office/drawing/2014/main" id="{F2A4ED07-E65C-6263-0A50-570549924951}"/>
              </a:ext>
            </a:extLst>
          </p:cNvPr>
          <p:cNvSpPr txBox="1"/>
          <p:nvPr/>
        </p:nvSpPr>
        <p:spPr>
          <a:xfrm>
            <a:off x="3129522" y="2763113"/>
            <a:ext cx="5932948" cy="1030827"/>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pPr>
            <a:r>
              <a:rPr lang="nl-NL" sz="2400" b="1" kern="100" noProof="0" dirty="0">
                <a:solidFill>
                  <a:schemeClr val="bg1"/>
                </a:solidFill>
                <a:latin typeface="Arial"/>
                <a:cs typeface="Arial"/>
              </a:rPr>
              <a:t>Kijkopdracht</a:t>
            </a:r>
          </a:p>
          <a:p>
            <a:pPr algn="ctr">
              <a:lnSpc>
                <a:spcPct val="150000"/>
              </a:lnSpc>
            </a:pPr>
            <a:r>
              <a:rPr lang="nl-NL" sz="2400" b="1" kern="100" noProof="0" dirty="0" err="1">
                <a:solidFill>
                  <a:schemeClr val="bg1"/>
                </a:solidFill>
                <a:latin typeface="Arial"/>
                <a:cs typeface="Arial"/>
              </a:rPr>
              <a:t>Meau</a:t>
            </a:r>
            <a:r>
              <a:rPr lang="nl-NL" sz="2400" b="1" kern="100" noProof="0" dirty="0">
                <a:solidFill>
                  <a:schemeClr val="bg1"/>
                </a:solidFill>
                <a:latin typeface="Arial"/>
                <a:cs typeface="Arial"/>
              </a:rPr>
              <a:t> – </a:t>
            </a:r>
            <a:r>
              <a:rPr lang="nl-NL" sz="2400" b="1" i="1" kern="100" noProof="0" dirty="0">
                <a:solidFill>
                  <a:schemeClr val="bg1"/>
                </a:solidFill>
                <a:latin typeface="Arial"/>
                <a:cs typeface="Arial"/>
              </a:rPr>
              <a:t>Een stukje van mij</a:t>
            </a:r>
            <a:endParaRPr lang="nl-NL" i="1" noProof="0" dirty="0">
              <a:solidFill>
                <a:schemeClr val="bg1"/>
              </a:solidFill>
            </a:endParaRPr>
          </a:p>
        </p:txBody>
      </p:sp>
    </p:spTree>
    <p:extLst>
      <p:ext uri="{BB962C8B-B14F-4D97-AF65-F5344CB8AC3E}">
        <p14:creationId xmlns:p14="http://schemas.microsoft.com/office/powerpoint/2010/main" val="3593946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9D373A64-5D82-C0D2-DEB6-F47F3A1155D6}"/>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13E231E1-BF54-111D-4DAA-6CB676045C19}"/>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pic>
        <p:nvPicPr>
          <p:cNvPr id="7" name="meau_-_stukje_van_mij_(official_video) (1080p)">
            <a:hlinkClick r:id="" action="ppaction://media"/>
            <a:extLst>
              <a:ext uri="{FF2B5EF4-FFF2-40B4-BE49-F238E27FC236}">
                <a16:creationId xmlns:a16="http://schemas.microsoft.com/office/drawing/2014/main" id="{225AEA44-F066-D5CA-7765-DFAC6C8E1ED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829240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994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F73B7-669B-E848-223F-5932A932F24F}"/>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9BADC539-E9DD-8EAC-CF65-36B3DC825E6A}"/>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A9A1999D-7877-8AB2-F8E7-82DE035DFCF7}"/>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F45F6C50-1E59-059A-4708-C3E2900986FA}"/>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sp>
        <p:nvSpPr>
          <p:cNvPr id="13" name="Tekstvak 12">
            <a:extLst>
              <a:ext uri="{FF2B5EF4-FFF2-40B4-BE49-F238E27FC236}">
                <a16:creationId xmlns:a16="http://schemas.microsoft.com/office/drawing/2014/main" id="{A6C81C60-0D1E-BBE2-6A32-5E2090CAD8AB}"/>
              </a:ext>
            </a:extLst>
          </p:cNvPr>
          <p:cNvSpPr txBox="1"/>
          <p:nvPr/>
        </p:nvSpPr>
        <p:spPr>
          <a:xfrm>
            <a:off x="306860" y="6067009"/>
            <a:ext cx="2623063" cy="461665"/>
          </a:xfrm>
          <a:prstGeom prst="rect">
            <a:avLst/>
          </a:prstGeom>
          <a:noFill/>
        </p:spPr>
        <p:txBody>
          <a:bodyPr wrap="square" lIns="91440" tIns="45720" rIns="91440" bIns="45720" rtlCol="0" anchor="t">
            <a:spAutoFit/>
          </a:bodyPr>
          <a:lstStyle/>
          <a:p>
            <a:r>
              <a:rPr lang="nl-NL" sz="2400" b="1" noProof="0" dirty="0">
                <a:solidFill>
                  <a:srgbClr val="FF3FFF"/>
                </a:solidFill>
                <a:latin typeface="Arial"/>
                <a:cs typeface="Arial"/>
              </a:rPr>
              <a:t>KIJKVRAGEN</a:t>
            </a:r>
            <a:endParaRPr lang="nl-NL" b="1" noProof="0" dirty="0">
              <a:solidFill>
                <a:srgbClr val="FF3FFF"/>
              </a:solidFill>
              <a:latin typeface="Arial" panose="020B0604020202020204" pitchFamily="34" charset="0"/>
              <a:cs typeface="Arial" panose="020B0604020202020204" pitchFamily="34" charset="0"/>
            </a:endParaRPr>
          </a:p>
        </p:txBody>
      </p: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C2A0F2AE-1505-8E1A-DDD1-660C3B7A316C}"/>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
        <p:nvSpPr>
          <p:cNvPr id="3" name="Tekstvak 2">
            <a:extLst>
              <a:ext uri="{FF2B5EF4-FFF2-40B4-BE49-F238E27FC236}">
                <a16:creationId xmlns:a16="http://schemas.microsoft.com/office/drawing/2014/main" id="{26018DC0-28DD-681D-B70B-45F5B827AD19}"/>
              </a:ext>
            </a:extLst>
          </p:cNvPr>
          <p:cNvSpPr txBox="1"/>
          <p:nvPr/>
        </p:nvSpPr>
        <p:spPr>
          <a:xfrm>
            <a:off x="4486177" y="656472"/>
            <a:ext cx="7037429" cy="800219"/>
          </a:xfrm>
          <a:prstGeom prst="rect">
            <a:avLst/>
          </a:prstGeom>
          <a:noFill/>
        </p:spPr>
        <p:txBody>
          <a:bodyPr wrap="square" lIns="91440" tIns="45720" rIns="91440" bIns="45720" rtlCol="0" anchor="t">
            <a:spAutoFit/>
          </a:bodyPr>
          <a:lstStyle/>
          <a:p>
            <a:r>
              <a:rPr lang="nl-NL" sz="2800" b="1" noProof="0" dirty="0">
                <a:latin typeface="Arial"/>
                <a:cs typeface="Arial"/>
              </a:rPr>
              <a:t>1. Wat is de belangrijkste boodschap?</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sp>
        <p:nvSpPr>
          <p:cNvPr id="4" name="Tekstvak 3">
            <a:extLst>
              <a:ext uri="{FF2B5EF4-FFF2-40B4-BE49-F238E27FC236}">
                <a16:creationId xmlns:a16="http://schemas.microsoft.com/office/drawing/2014/main" id="{FBEB8B5C-2ED9-09BF-CEF3-656F8CCF5EA2}"/>
              </a:ext>
            </a:extLst>
          </p:cNvPr>
          <p:cNvSpPr txBox="1"/>
          <p:nvPr/>
        </p:nvSpPr>
        <p:spPr>
          <a:xfrm>
            <a:off x="4486176" y="1793655"/>
            <a:ext cx="7037429" cy="1077218"/>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2. Hoe voelt het slachtoffer zich?</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sp>
        <p:nvSpPr>
          <p:cNvPr id="5" name="Tekstvak 4">
            <a:extLst>
              <a:ext uri="{FF2B5EF4-FFF2-40B4-BE49-F238E27FC236}">
                <a16:creationId xmlns:a16="http://schemas.microsoft.com/office/drawing/2014/main" id="{C2867FAA-28EF-4E4E-3EB9-7ECDC0EA1CA6}"/>
              </a:ext>
            </a:extLst>
          </p:cNvPr>
          <p:cNvSpPr txBox="1"/>
          <p:nvPr/>
        </p:nvSpPr>
        <p:spPr>
          <a:xfrm>
            <a:off x="4486176" y="2917523"/>
            <a:ext cx="7037429" cy="1508105"/>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3. Op welke momenten werd er over grenzen heen gegaan?</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sp>
        <p:nvSpPr>
          <p:cNvPr id="8" name="Tekstvak 7">
            <a:extLst>
              <a:ext uri="{FF2B5EF4-FFF2-40B4-BE49-F238E27FC236}">
                <a16:creationId xmlns:a16="http://schemas.microsoft.com/office/drawing/2014/main" id="{A679490E-E4D4-D6C3-39BF-6FFB3AF08ED9}"/>
              </a:ext>
            </a:extLst>
          </p:cNvPr>
          <p:cNvSpPr txBox="1"/>
          <p:nvPr/>
        </p:nvSpPr>
        <p:spPr>
          <a:xfrm>
            <a:off x="4486177" y="4378978"/>
            <a:ext cx="7037429" cy="1508105"/>
          </a:xfrm>
          <a:prstGeom prst="rect">
            <a:avLst/>
          </a:prstGeom>
          <a:noFill/>
        </p:spPr>
        <p:txBody>
          <a:bodyPr wrap="square" lIns="91440" tIns="45720" rIns="91440" bIns="45720" rtlCol="0" anchor="t">
            <a:spAutoFit/>
          </a:bodyPr>
          <a:lstStyle/>
          <a:p>
            <a:endParaRPr lang="nl-NL" noProof="0" dirty="0">
              <a:latin typeface="Arial" panose="020B0604020202020204" pitchFamily="34" charset="0"/>
              <a:cs typeface="Arial"/>
            </a:endParaRPr>
          </a:p>
          <a:p>
            <a:r>
              <a:rPr lang="nl-NL" sz="2800" b="1" noProof="0" dirty="0">
                <a:latin typeface="Arial"/>
                <a:cs typeface="Arial"/>
              </a:rPr>
              <a:t>4. Wat zouden ze kunnen doen om het slachtoffer te steunen?</a:t>
            </a:r>
            <a:endParaRPr lang="nl-NL" sz="2800" b="1" noProof="0" dirty="0">
              <a:latin typeface="Arial" panose="020B0604020202020204" pitchFamily="34" charset="0"/>
              <a:cs typeface="Arial"/>
            </a:endParaRPr>
          </a:p>
          <a:p>
            <a:endParaRPr lang="nl-NL" noProof="0" dirty="0">
              <a:latin typeface="Arial" panose="020B0604020202020204" pitchFamily="34" charset="0"/>
            </a:endParaRPr>
          </a:p>
        </p:txBody>
      </p:sp>
    </p:spTree>
    <p:extLst>
      <p:ext uri="{BB962C8B-B14F-4D97-AF65-F5344CB8AC3E}">
        <p14:creationId xmlns:p14="http://schemas.microsoft.com/office/powerpoint/2010/main" val="215468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99EA4AF-6167-7829-E0CB-5CDB7A48C718}"/>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8D6F6B6C-917C-47FD-E6A5-DF0B2B530577}"/>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sp>
        <p:nvSpPr>
          <p:cNvPr id="10" name="Afgeronde rechthoek 9">
            <a:extLst>
              <a:ext uri="{FF2B5EF4-FFF2-40B4-BE49-F238E27FC236}">
                <a16:creationId xmlns:a16="http://schemas.microsoft.com/office/drawing/2014/main" id="{9AF27834-78C0-E4C5-0089-0217B685110A}"/>
              </a:ext>
            </a:extLst>
          </p:cNvPr>
          <p:cNvSpPr/>
          <p:nvPr/>
        </p:nvSpPr>
        <p:spPr>
          <a:xfrm>
            <a:off x="1492129" y="2512409"/>
            <a:ext cx="3403600" cy="520699"/>
          </a:xfrm>
          <a:prstGeom prst="roundRect">
            <a:avLst>
              <a:gd name="adj" fmla="val 50000"/>
            </a:avLst>
          </a:prstGeom>
          <a:solidFill>
            <a:srgbClr val="00B05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a:solidFill>
                  <a:schemeClr val="bg1"/>
                </a:solidFill>
                <a:latin typeface="Arial"/>
                <a:cs typeface="Times New Roman"/>
              </a:rPr>
              <a:t>Luisteren &amp; steunen</a:t>
            </a:r>
            <a:endParaRPr lang="nl-NL" sz="1600" b="1" noProof="0" dirty="0">
              <a:solidFill>
                <a:schemeClr val="bg1"/>
              </a:solidFill>
            </a:endParaRPr>
          </a:p>
        </p:txBody>
      </p:sp>
      <p:sp>
        <p:nvSpPr>
          <p:cNvPr id="11" name="Tekstvak 10">
            <a:extLst>
              <a:ext uri="{FF2B5EF4-FFF2-40B4-BE49-F238E27FC236}">
                <a16:creationId xmlns:a16="http://schemas.microsoft.com/office/drawing/2014/main" id="{A451D6C9-FE34-63C1-05B5-EB514AFD9C80}"/>
              </a:ext>
            </a:extLst>
          </p:cNvPr>
          <p:cNvSpPr txBox="1"/>
          <p:nvPr/>
        </p:nvSpPr>
        <p:spPr>
          <a:xfrm>
            <a:off x="2912823" y="473891"/>
            <a:ext cx="6345755" cy="1001911"/>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800" b="1" kern="100" noProof="0" dirty="0">
                <a:solidFill>
                  <a:schemeClr val="bg1"/>
                </a:solidFill>
                <a:latin typeface="Arial"/>
                <a:cs typeface="Arial"/>
              </a:rPr>
              <a:t>Hoe help je iemand die slachtoffer is geworden van </a:t>
            </a:r>
            <a:r>
              <a:rPr lang="nl-NL" sz="2800" b="1" kern="100" noProof="0" dirty="0" err="1">
                <a:solidFill>
                  <a:schemeClr val="bg1"/>
                </a:solidFill>
                <a:latin typeface="Arial"/>
                <a:cs typeface="Arial"/>
              </a:rPr>
              <a:t>sexting</a:t>
            </a:r>
            <a:r>
              <a:rPr lang="nl-NL" sz="2800" b="1" kern="100" noProof="0" dirty="0">
                <a:solidFill>
                  <a:schemeClr val="bg1"/>
                </a:solidFill>
                <a:latin typeface="Arial"/>
                <a:cs typeface="Arial"/>
              </a:rPr>
              <a:t>-misbruik?</a:t>
            </a:r>
            <a:endParaRPr lang="nl-NL" noProof="0" dirty="0">
              <a:solidFill>
                <a:schemeClr val="bg1"/>
              </a:solidFill>
            </a:endParaRPr>
          </a:p>
          <a:p>
            <a:pPr algn="ctr">
              <a:buNone/>
            </a:pPr>
            <a:endParaRPr lang="nl-NL" sz="2800" b="1" kern="100" noProof="0" dirty="0">
              <a:solidFill>
                <a:schemeClr val="bg1"/>
              </a:solidFill>
              <a:latin typeface="Arial" panose="020B0604020202020204" pitchFamily="34" charset="0"/>
              <a:cs typeface="Arial" panose="020B0604020202020204" pitchFamily="34" charset="0"/>
            </a:endParaRPr>
          </a:p>
        </p:txBody>
      </p:sp>
      <p:sp>
        <p:nvSpPr>
          <p:cNvPr id="4" name="Afgeronde rechthoek 3">
            <a:extLst>
              <a:ext uri="{FF2B5EF4-FFF2-40B4-BE49-F238E27FC236}">
                <a16:creationId xmlns:a16="http://schemas.microsoft.com/office/drawing/2014/main" id="{0F744EF6-41CB-6647-7FA7-D8F369A52D9F}"/>
              </a:ext>
            </a:extLst>
          </p:cNvPr>
          <p:cNvSpPr/>
          <p:nvPr/>
        </p:nvSpPr>
        <p:spPr>
          <a:xfrm>
            <a:off x="7034822" y="3296762"/>
            <a:ext cx="3400729" cy="1078468"/>
          </a:xfrm>
          <a:prstGeom prst="roundRect">
            <a:avLst>
              <a:gd name="adj" fmla="val 27462"/>
            </a:avLst>
          </a:prstGeom>
          <a:solidFill>
            <a:srgbClr val="C0000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a:solidFill>
                  <a:schemeClr val="bg1"/>
                </a:solidFill>
                <a:latin typeface="Arial"/>
                <a:ea typeface="Aptos" panose="020B0004020202020204" pitchFamily="34" charset="0"/>
                <a:cs typeface="Times New Roman"/>
              </a:rPr>
              <a:t>Dingen zeggen zoals: ‘het is je eigen schuld' of 'je had beter moeten weten'</a:t>
            </a:r>
            <a:endParaRPr lang="nl-NL" sz="1600" b="1" kern="100" noProof="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9" name="Afgeronde rechthoek 8">
            <a:extLst>
              <a:ext uri="{FF2B5EF4-FFF2-40B4-BE49-F238E27FC236}">
                <a16:creationId xmlns:a16="http://schemas.microsoft.com/office/drawing/2014/main" id="{86F5C037-0A87-09EC-3FDC-92ED2FA016F3}"/>
              </a:ext>
            </a:extLst>
          </p:cNvPr>
          <p:cNvSpPr/>
          <p:nvPr/>
        </p:nvSpPr>
        <p:spPr>
          <a:xfrm>
            <a:off x="1492128" y="3282131"/>
            <a:ext cx="3400729" cy="520699"/>
          </a:xfrm>
          <a:prstGeom prst="roundRect">
            <a:avLst>
              <a:gd name="adj" fmla="val 50000"/>
            </a:avLst>
          </a:prstGeom>
          <a:solidFill>
            <a:srgbClr val="00B05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a:solidFill>
                  <a:schemeClr val="bg1"/>
                </a:solidFill>
                <a:latin typeface="Arial"/>
                <a:cs typeface="Times New Roman"/>
              </a:rPr>
              <a:t>Zeg 'het is niet jouw fout'</a:t>
            </a:r>
            <a:endParaRPr lang="nl-NL" b="1" noProof="0" dirty="0">
              <a:solidFill>
                <a:schemeClr val="bg1"/>
              </a:solidFill>
            </a:endParaRPr>
          </a:p>
        </p:txBody>
      </p:sp>
      <p:sp>
        <p:nvSpPr>
          <p:cNvPr id="13" name="Afgeronde rechthoek 12">
            <a:extLst>
              <a:ext uri="{FF2B5EF4-FFF2-40B4-BE49-F238E27FC236}">
                <a16:creationId xmlns:a16="http://schemas.microsoft.com/office/drawing/2014/main" id="{42EA9DE2-4B11-81CD-6F79-9C7619FC035F}"/>
              </a:ext>
            </a:extLst>
          </p:cNvPr>
          <p:cNvSpPr/>
          <p:nvPr/>
        </p:nvSpPr>
        <p:spPr>
          <a:xfrm>
            <a:off x="1492128" y="4821575"/>
            <a:ext cx="3362360" cy="695752"/>
          </a:xfrm>
          <a:prstGeom prst="roundRect">
            <a:avLst>
              <a:gd name="adj" fmla="val 38355"/>
            </a:avLst>
          </a:prstGeom>
          <a:solidFill>
            <a:srgbClr val="00B05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a:solidFill>
                  <a:schemeClr val="bg1"/>
                </a:solidFill>
                <a:latin typeface="Arial"/>
                <a:cs typeface="Times New Roman"/>
              </a:rPr>
              <a:t>Deel het met een volwassene die je vertrouwd</a:t>
            </a:r>
            <a:endParaRPr lang="nl-NL" b="1" noProof="0" dirty="0">
              <a:solidFill>
                <a:schemeClr val="bg1"/>
              </a:solidFill>
            </a:endParaRPr>
          </a:p>
        </p:txBody>
      </p:sp>
      <p:sp>
        <p:nvSpPr>
          <p:cNvPr id="15" name="Afgeronde rechthoek 14">
            <a:extLst>
              <a:ext uri="{FF2B5EF4-FFF2-40B4-BE49-F238E27FC236}">
                <a16:creationId xmlns:a16="http://schemas.microsoft.com/office/drawing/2014/main" id="{945F52C5-B000-70A3-C729-1F6AC0210AD0}"/>
              </a:ext>
            </a:extLst>
          </p:cNvPr>
          <p:cNvSpPr/>
          <p:nvPr/>
        </p:nvSpPr>
        <p:spPr>
          <a:xfrm>
            <a:off x="1492128" y="4051853"/>
            <a:ext cx="3400729" cy="520699"/>
          </a:xfrm>
          <a:prstGeom prst="roundRect">
            <a:avLst>
              <a:gd name="adj" fmla="val 50000"/>
            </a:avLst>
          </a:prstGeom>
          <a:solidFill>
            <a:srgbClr val="00B05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a:solidFill>
                  <a:schemeClr val="bg1"/>
                </a:solidFill>
                <a:latin typeface="Arial"/>
                <a:ea typeface="Aptos" panose="020B0004020202020204" pitchFamily="34" charset="0"/>
                <a:cs typeface="Times New Roman"/>
              </a:rPr>
              <a:t>Bewijzen vastleggen</a:t>
            </a:r>
            <a:endParaRPr lang="nl-NL" sz="1400" b="1" kern="100" noProof="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16" name="Afgeronde rechthoek 15">
            <a:extLst>
              <a:ext uri="{FF2B5EF4-FFF2-40B4-BE49-F238E27FC236}">
                <a16:creationId xmlns:a16="http://schemas.microsoft.com/office/drawing/2014/main" id="{5C1E6166-381C-E7C0-669D-06362559C8E3}"/>
              </a:ext>
            </a:extLst>
          </p:cNvPr>
          <p:cNvSpPr/>
          <p:nvPr/>
        </p:nvSpPr>
        <p:spPr>
          <a:xfrm>
            <a:off x="7034822" y="5416919"/>
            <a:ext cx="3400728" cy="520699"/>
          </a:xfrm>
          <a:prstGeom prst="roundRect">
            <a:avLst>
              <a:gd name="adj" fmla="val 50000"/>
            </a:avLst>
          </a:prstGeom>
          <a:solidFill>
            <a:srgbClr val="C0000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nl-NL" sz="1600" b="1" kern="100" noProof="0" dirty="0">
                <a:solidFill>
                  <a:schemeClr val="bg1"/>
                </a:solidFill>
                <a:latin typeface="Arial"/>
                <a:ea typeface="Aptos" panose="020B0004020202020204" pitchFamily="34" charset="0"/>
                <a:cs typeface="Times New Roman"/>
              </a:rPr>
              <a:t>Het slachtoffer in de steek laten</a:t>
            </a:r>
            <a:endParaRPr lang="nl-NL" sz="1400" b="1" kern="100" noProof="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17" name="Afgeronde rechthoek 16">
            <a:extLst>
              <a:ext uri="{FF2B5EF4-FFF2-40B4-BE49-F238E27FC236}">
                <a16:creationId xmlns:a16="http://schemas.microsoft.com/office/drawing/2014/main" id="{E546F85A-A268-EA93-12CB-89389ACFEEA0}"/>
              </a:ext>
            </a:extLst>
          </p:cNvPr>
          <p:cNvSpPr/>
          <p:nvPr/>
        </p:nvSpPr>
        <p:spPr>
          <a:xfrm>
            <a:off x="7034822" y="2515568"/>
            <a:ext cx="3400730" cy="520699"/>
          </a:xfrm>
          <a:prstGeom prst="roundRect">
            <a:avLst>
              <a:gd name="adj" fmla="val 50000"/>
            </a:avLst>
          </a:prstGeom>
          <a:solidFill>
            <a:srgbClr val="C0000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600" b="1" kern="100" noProof="0" dirty="0">
                <a:solidFill>
                  <a:schemeClr val="bg1"/>
                </a:solidFill>
                <a:latin typeface="Arial"/>
                <a:cs typeface="Times New Roman"/>
              </a:rPr>
              <a:t>Doorsturen</a:t>
            </a:r>
            <a:endParaRPr lang="nl-NL" b="1" noProof="0" dirty="0"/>
          </a:p>
        </p:txBody>
      </p:sp>
      <p:sp>
        <p:nvSpPr>
          <p:cNvPr id="2" name="Afgeronde rechthoek 1">
            <a:extLst>
              <a:ext uri="{FF2B5EF4-FFF2-40B4-BE49-F238E27FC236}">
                <a16:creationId xmlns:a16="http://schemas.microsoft.com/office/drawing/2014/main" id="{DF014BD3-DD34-A59F-BE0A-4CC92AC01D2B}"/>
              </a:ext>
            </a:extLst>
          </p:cNvPr>
          <p:cNvSpPr/>
          <p:nvPr/>
        </p:nvSpPr>
        <p:spPr>
          <a:xfrm>
            <a:off x="7034822" y="4635725"/>
            <a:ext cx="3400728" cy="520699"/>
          </a:xfrm>
          <a:prstGeom prst="roundRect">
            <a:avLst>
              <a:gd name="adj" fmla="val 50000"/>
            </a:avLst>
          </a:prstGeom>
          <a:solidFill>
            <a:srgbClr val="C00000"/>
          </a:solidFill>
          <a:ln>
            <a:solidFill>
              <a:schemeClr val="bg1"/>
            </a:solidFill>
          </a:ln>
          <a:effectLst>
            <a:outerShdw blurRad="538319" sx="116000" sy="116000" algn="ctr" rotWithShape="0">
              <a:srgbClr val="C8539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600" b="1" kern="100" noProof="0" dirty="0">
                <a:solidFill>
                  <a:schemeClr val="bg1"/>
                </a:solidFill>
                <a:latin typeface="Arial"/>
                <a:ea typeface="Aptos" panose="020B0004020202020204" pitchFamily="34" charset="0"/>
                <a:cs typeface="Times New Roman"/>
              </a:rPr>
              <a:t>Uitlachen</a:t>
            </a:r>
            <a:endParaRPr lang="nl-NL" sz="1600" b="1" kern="100" noProof="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3" name="Tekstvak 10">
            <a:extLst>
              <a:ext uri="{FF2B5EF4-FFF2-40B4-BE49-F238E27FC236}">
                <a16:creationId xmlns:a16="http://schemas.microsoft.com/office/drawing/2014/main" id="{23C298E6-DF57-1F62-D44B-7D22685921F9}"/>
              </a:ext>
            </a:extLst>
          </p:cNvPr>
          <p:cNvSpPr txBox="1"/>
          <p:nvPr/>
        </p:nvSpPr>
        <p:spPr>
          <a:xfrm>
            <a:off x="1453758" y="1860444"/>
            <a:ext cx="3400730" cy="806262"/>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800" b="1" kern="100" noProof="0" dirty="0">
                <a:solidFill>
                  <a:schemeClr val="bg1"/>
                </a:solidFill>
                <a:latin typeface="Arial"/>
                <a:cs typeface="Arial"/>
              </a:rPr>
              <a:t>Doen</a:t>
            </a:r>
          </a:p>
          <a:p>
            <a:pPr algn="ctr">
              <a:buNone/>
            </a:pPr>
            <a:endParaRPr lang="nl-NL" sz="2800" b="1" kern="100" noProof="0" dirty="0">
              <a:solidFill>
                <a:schemeClr val="bg1"/>
              </a:solidFill>
              <a:latin typeface="Arial" panose="020B0604020202020204" pitchFamily="34" charset="0"/>
              <a:cs typeface="Arial" panose="020B0604020202020204" pitchFamily="34" charset="0"/>
            </a:endParaRPr>
          </a:p>
        </p:txBody>
      </p:sp>
      <p:sp>
        <p:nvSpPr>
          <p:cNvPr id="7" name="Tekstvak 10">
            <a:extLst>
              <a:ext uri="{FF2B5EF4-FFF2-40B4-BE49-F238E27FC236}">
                <a16:creationId xmlns:a16="http://schemas.microsoft.com/office/drawing/2014/main" id="{B56492A7-6CEF-538A-9391-6AE8A49F17E2}"/>
              </a:ext>
            </a:extLst>
          </p:cNvPr>
          <p:cNvSpPr txBox="1"/>
          <p:nvPr/>
        </p:nvSpPr>
        <p:spPr>
          <a:xfrm>
            <a:off x="7034822" y="1860444"/>
            <a:ext cx="3400730" cy="806262"/>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nl-NL" sz="2800" b="1" kern="100" noProof="0" dirty="0">
                <a:solidFill>
                  <a:schemeClr val="bg1"/>
                </a:solidFill>
                <a:latin typeface="Arial"/>
                <a:cs typeface="Arial"/>
              </a:rPr>
              <a:t>Niet doen</a:t>
            </a:r>
          </a:p>
          <a:p>
            <a:pPr algn="ctr">
              <a:buNone/>
            </a:pPr>
            <a:endParaRPr lang="nl-NL" sz="2800" b="1" kern="100" noProof="0" dirty="0">
              <a:solidFill>
                <a:schemeClr val="bg1"/>
              </a:solidFill>
              <a:latin typeface="Arial" panose="020B0604020202020204" pitchFamily="34" charset="0"/>
              <a:cs typeface="Arial" panose="020B0604020202020204" pitchFamily="34" charset="0"/>
            </a:endParaRPr>
          </a:p>
        </p:txBody>
      </p:sp>
      <p:pic>
        <p:nvPicPr>
          <p:cNvPr id="8" name="Afbeelding 7" descr="Afbeelding met Lettertype, Graphics, grafische vormgeving, logo&#10;&#10;Door AI gegenereerde inhoud is mogelijk onjuist.">
            <a:extLst>
              <a:ext uri="{FF2B5EF4-FFF2-40B4-BE49-F238E27FC236}">
                <a16:creationId xmlns:a16="http://schemas.microsoft.com/office/drawing/2014/main" id="{55230727-1F94-F834-5CBD-9AD80639BC48}"/>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spTree>
    <p:extLst>
      <p:ext uri="{BB962C8B-B14F-4D97-AF65-F5344CB8AC3E}">
        <p14:creationId xmlns:p14="http://schemas.microsoft.com/office/powerpoint/2010/main" val="16866359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6CECCF6-B0D5-26F3-99BA-E46EC3F1FDCE}"/>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7334D18F-187F-4983-D3BA-5D4ABBBA25F2}"/>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pic>
        <p:nvPicPr>
          <p:cNvPr id="13" name="Afbeelding 12">
            <a:extLst>
              <a:ext uri="{FF2B5EF4-FFF2-40B4-BE49-F238E27FC236}">
                <a16:creationId xmlns:a16="http://schemas.microsoft.com/office/drawing/2014/main" id="{2F3EB926-B4D7-8A16-6810-219FF884B097}"/>
              </a:ext>
            </a:extLst>
          </p:cNvPr>
          <p:cNvPicPr>
            <a:picLocks noChangeAspect="1"/>
          </p:cNvPicPr>
          <p:nvPr/>
        </p:nvPicPr>
        <p:blipFill>
          <a:blip r:embed="rId3"/>
          <a:stretch>
            <a:fillRect/>
          </a:stretch>
        </p:blipFill>
        <p:spPr>
          <a:xfrm>
            <a:off x="839754" y="0"/>
            <a:ext cx="10512491" cy="6858000"/>
          </a:xfrm>
          <a:prstGeom prst="rect">
            <a:avLst/>
          </a:prstGeom>
        </p:spPr>
      </p:pic>
    </p:spTree>
    <p:extLst>
      <p:ext uri="{BB962C8B-B14F-4D97-AF65-F5344CB8AC3E}">
        <p14:creationId xmlns:p14="http://schemas.microsoft.com/office/powerpoint/2010/main" val="34424616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70734-ABC6-113D-73DB-1466C171DA30}"/>
            </a:ext>
          </a:extLst>
        </p:cNvPr>
        <p:cNvGrpSpPr/>
        <p:nvPr/>
      </p:nvGrpSpPr>
      <p:grpSpPr>
        <a:xfrm>
          <a:off x="0" y="0"/>
          <a:ext cx="0" cy="0"/>
          <a:chOff x="0" y="0"/>
          <a:chExt cx="0" cy="0"/>
        </a:xfrm>
      </p:grpSpPr>
      <p:sp>
        <p:nvSpPr>
          <p:cNvPr id="9" name="Rechthoek 8">
            <a:extLst>
              <a:ext uri="{FF2B5EF4-FFF2-40B4-BE49-F238E27FC236}">
                <a16:creationId xmlns:a16="http://schemas.microsoft.com/office/drawing/2014/main" id="{995AE07D-56AA-E1A5-7AC5-5954E02A13C8}"/>
              </a:ext>
            </a:extLst>
          </p:cNvPr>
          <p:cNvSpPr/>
          <p:nvPr/>
        </p:nvSpPr>
        <p:spPr>
          <a:xfrm>
            <a:off x="0" y="0"/>
            <a:ext cx="400358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noProof="0" dirty="0">
              <a:latin typeface="Arial" panose="020B0604020202020204" pitchFamily="34" charset="0"/>
            </a:endParaRPr>
          </a:p>
        </p:txBody>
      </p:sp>
      <p:sp>
        <p:nvSpPr>
          <p:cNvPr id="6" name="Rectangle 2">
            <a:extLst>
              <a:ext uri="{FF2B5EF4-FFF2-40B4-BE49-F238E27FC236}">
                <a16:creationId xmlns:a16="http://schemas.microsoft.com/office/drawing/2014/main" id="{0307C730-A40A-730A-D101-7282737862F9}"/>
              </a:ext>
            </a:extLst>
          </p:cNvPr>
          <p:cNvSpPr>
            <a:spLocks noChangeArrowheads="1"/>
          </p:cNvSpPr>
          <p:nvPr/>
        </p:nvSpPr>
        <p:spPr bwMode="auto">
          <a:xfrm>
            <a:off x="0" y="28714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nl-NL" noProof="0" dirty="0">
              <a:latin typeface="Arial" panose="020B0604020202020204" pitchFamily="34" charset="0"/>
            </a:endParaRPr>
          </a:p>
        </p:txBody>
      </p:sp>
      <p:cxnSp>
        <p:nvCxnSpPr>
          <p:cNvPr id="7" name="Rechte verbindingslijn 6">
            <a:extLst>
              <a:ext uri="{FF2B5EF4-FFF2-40B4-BE49-F238E27FC236}">
                <a16:creationId xmlns:a16="http://schemas.microsoft.com/office/drawing/2014/main" id="{1634451A-FC2A-7186-0403-E49D7DFF20E0}"/>
              </a:ext>
            </a:extLst>
          </p:cNvPr>
          <p:cNvCxnSpPr>
            <a:cxnSpLocks/>
          </p:cNvCxnSpPr>
          <p:nvPr/>
        </p:nvCxnSpPr>
        <p:spPr>
          <a:xfrm flipV="1">
            <a:off x="4003589" y="0"/>
            <a:ext cx="0" cy="6858000"/>
          </a:xfrm>
          <a:prstGeom prst="line">
            <a:avLst/>
          </a:prstGeom>
          <a:ln w="28575">
            <a:solidFill>
              <a:srgbClr val="E544E1"/>
            </a:solidFill>
          </a:ln>
        </p:spPr>
        <p:style>
          <a:lnRef idx="1">
            <a:schemeClr val="accent1"/>
          </a:lnRef>
          <a:fillRef idx="0">
            <a:schemeClr val="accent1"/>
          </a:fillRef>
          <a:effectRef idx="0">
            <a:schemeClr val="accent1"/>
          </a:effectRef>
          <a:fontRef idx="minor">
            <a:schemeClr val="tx1"/>
          </a:fontRef>
        </p:style>
      </p:cxnSp>
      <p:pic>
        <p:nvPicPr>
          <p:cNvPr id="2" name="Afbeelding 1" descr="Afbeelding met Lettertype, Graphics, grafische vormgeving, logo&#10;&#10;Door AI gegenereerde inhoud is mogelijk onjuist.">
            <a:extLst>
              <a:ext uri="{FF2B5EF4-FFF2-40B4-BE49-F238E27FC236}">
                <a16:creationId xmlns:a16="http://schemas.microsoft.com/office/drawing/2014/main" id="{2A81AD3D-A908-82B1-3042-44FD959FA032}"/>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tretch>
            <a:fillRect/>
          </a:stretch>
        </p:blipFill>
        <p:spPr>
          <a:xfrm>
            <a:off x="92365" y="145257"/>
            <a:ext cx="1727199" cy="653097"/>
          </a:xfrm>
          <a:prstGeom prst="rect">
            <a:avLst/>
          </a:prstGeom>
        </p:spPr>
      </p:pic>
      <p:pic>
        <p:nvPicPr>
          <p:cNvPr id="13" name="Afbeelding 12">
            <a:extLst>
              <a:ext uri="{FF2B5EF4-FFF2-40B4-BE49-F238E27FC236}">
                <a16:creationId xmlns:a16="http://schemas.microsoft.com/office/drawing/2014/main" id="{6B7C9B3C-FED2-802D-8022-847C7C8588C8}"/>
              </a:ext>
            </a:extLst>
          </p:cNvPr>
          <p:cNvPicPr>
            <a:picLocks noChangeAspect="1"/>
          </p:cNvPicPr>
          <p:nvPr/>
        </p:nvPicPr>
        <p:blipFill>
          <a:blip r:embed="rId5"/>
          <a:stretch>
            <a:fillRect/>
          </a:stretch>
        </p:blipFill>
        <p:spPr>
          <a:xfrm>
            <a:off x="4666305" y="387488"/>
            <a:ext cx="6681746" cy="6083023"/>
          </a:xfrm>
          <a:prstGeom prst="roundRect">
            <a:avLst>
              <a:gd name="adj" fmla="val 9569"/>
            </a:avLst>
          </a:prstGeom>
        </p:spPr>
      </p:pic>
      <p:pic>
        <p:nvPicPr>
          <p:cNvPr id="5" name="Graphic 4" descr="Verliefd gezicht met effen opvulling met effen opvulling">
            <a:extLst>
              <a:ext uri="{FF2B5EF4-FFF2-40B4-BE49-F238E27FC236}">
                <a16:creationId xmlns:a16="http://schemas.microsoft.com/office/drawing/2014/main" id="{ADC14A81-2D6D-EFBD-91CC-802C5F3A71B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826853">
            <a:off x="10227083" y="137057"/>
            <a:ext cx="1313355" cy="1313355"/>
          </a:xfrm>
          <a:prstGeom prst="rect">
            <a:avLst/>
          </a:prstGeom>
        </p:spPr>
      </p:pic>
    </p:spTree>
    <p:extLst>
      <p:ext uri="{BB962C8B-B14F-4D97-AF65-F5344CB8AC3E}">
        <p14:creationId xmlns:p14="http://schemas.microsoft.com/office/powerpoint/2010/main" val="13724482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1BDC1E8C-DA0B-8776-0399-79F3E604396A}"/>
            </a:ext>
          </a:extLst>
        </p:cNvPr>
        <p:cNvGrpSpPr/>
        <p:nvPr/>
      </p:nvGrpSpPr>
      <p:grpSpPr>
        <a:xfrm>
          <a:off x="0" y="0"/>
          <a:ext cx="0" cy="0"/>
          <a:chOff x="0" y="0"/>
          <a:chExt cx="0" cy="0"/>
        </a:xfrm>
      </p:grpSpPr>
      <p:pic>
        <p:nvPicPr>
          <p:cNvPr id="2" name="Afbeelding 1" descr="Afbeelding met kleding, persoon, buitenshuis, jeans&#10;&#10;Door AI gegenereerde inhoud is mogelijk onjuist.">
            <a:extLst>
              <a:ext uri="{FF2B5EF4-FFF2-40B4-BE49-F238E27FC236}">
                <a16:creationId xmlns:a16="http://schemas.microsoft.com/office/drawing/2014/main" id="{7F17FF94-3804-D46F-524A-04E0F0BDA5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78772" y="2501583"/>
            <a:ext cx="6434455" cy="3619500"/>
          </a:xfrm>
          <a:prstGeom prst="roundRect">
            <a:avLst/>
          </a:prstGeom>
        </p:spPr>
      </p:pic>
      <p:grpSp>
        <p:nvGrpSpPr>
          <p:cNvPr id="12" name="Groep 11">
            <a:extLst>
              <a:ext uri="{FF2B5EF4-FFF2-40B4-BE49-F238E27FC236}">
                <a16:creationId xmlns:a16="http://schemas.microsoft.com/office/drawing/2014/main" id="{F1C4E42B-0FB6-8A97-C2BF-23CAD5D7D795}"/>
              </a:ext>
            </a:extLst>
          </p:cNvPr>
          <p:cNvGrpSpPr/>
          <p:nvPr/>
        </p:nvGrpSpPr>
        <p:grpSpPr>
          <a:xfrm>
            <a:off x="5063153" y="5828124"/>
            <a:ext cx="2065692" cy="585915"/>
            <a:chOff x="5030929" y="5878054"/>
            <a:chExt cx="1478747" cy="585915"/>
          </a:xfrm>
        </p:grpSpPr>
        <p:sp>
          <p:nvSpPr>
            <p:cNvPr id="4" name="Afgeronde rechthoek 3">
              <a:extLst>
                <a:ext uri="{FF2B5EF4-FFF2-40B4-BE49-F238E27FC236}">
                  <a16:creationId xmlns:a16="http://schemas.microsoft.com/office/drawing/2014/main" id="{4B311936-5539-0006-6869-0D9B3E569FE6}"/>
                </a:ext>
              </a:extLst>
            </p:cNvPr>
            <p:cNvSpPr/>
            <p:nvPr/>
          </p:nvSpPr>
          <p:spPr>
            <a:xfrm>
              <a:off x="5030929" y="5878054"/>
              <a:ext cx="1478747" cy="530617"/>
            </a:xfrm>
            <a:prstGeom prst="roundRect">
              <a:avLst>
                <a:gd name="adj" fmla="val 50000"/>
              </a:avLst>
            </a:prstGeom>
            <a:solidFill>
              <a:srgbClr val="00CFFF"/>
            </a:solidFill>
            <a:ln>
              <a:noFill/>
            </a:ln>
            <a:effectLst>
              <a:outerShdw blurRad="538319" sx="116000" sy="116000" algn="ctr" rotWithShape="0">
                <a:srgbClr val="00CFFF"/>
              </a:outerShdw>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nl-NL" sz="1400" kern="100" noProof="0" dirty="0">
                  <a:solidFill>
                    <a:srgbClr val="00677F"/>
                  </a:solidFill>
                  <a:effectLst/>
                  <a:latin typeface="Arial" panose="020B0604020202020204" pitchFamily="34" charset="0"/>
                  <a:ea typeface="Aptos" panose="020B0004020202020204" pitchFamily="34" charset="0"/>
                  <a:cs typeface="Times New Roman" panose="02020603050405020304" pitchFamily="18" charset="0"/>
                </a:rPr>
                <a:t> </a:t>
              </a:r>
              <a:endParaRPr lang="nl-NL" sz="1200" kern="100" noProof="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6" name="Tekstvak 5">
              <a:extLst>
                <a:ext uri="{FF2B5EF4-FFF2-40B4-BE49-F238E27FC236}">
                  <a16:creationId xmlns:a16="http://schemas.microsoft.com/office/drawing/2014/main" id="{70C6EC4E-00CF-4E9C-EDD4-AA35DE66D7E7}"/>
                </a:ext>
              </a:extLst>
            </p:cNvPr>
            <p:cNvSpPr txBox="1"/>
            <p:nvPr/>
          </p:nvSpPr>
          <p:spPr>
            <a:xfrm>
              <a:off x="5030929" y="5959638"/>
              <a:ext cx="1477052" cy="504331"/>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buNone/>
              </a:pPr>
              <a:r>
                <a:rPr lang="nl-NL" sz="2000" b="1" kern="100" noProof="0" dirty="0">
                  <a:solidFill>
                    <a:srgbClr val="00677F"/>
                  </a:solidFill>
                  <a:latin typeface="Arial Black" panose="020B0604020202020204" pitchFamily="34" charset="0"/>
                  <a:ea typeface="Aptos" panose="020B0004020202020204" pitchFamily="34" charset="0"/>
                  <a:cs typeface="Arial Black" panose="020B0604020202020204" pitchFamily="34" charset="0"/>
                </a:rPr>
                <a:t>SEXTING</a:t>
              </a:r>
              <a:endParaRPr lang="nl-NL" sz="2000" b="1" kern="100" noProof="0" dirty="0">
                <a:solidFill>
                  <a:srgbClr val="00677F"/>
                </a:solidFill>
                <a:effectLst/>
                <a:latin typeface="Arial Black" panose="020B0604020202020204" pitchFamily="34" charset="0"/>
                <a:ea typeface="Aptos" panose="020B0004020202020204" pitchFamily="34" charset="0"/>
                <a:cs typeface="Arial Black" panose="020B0604020202020204" pitchFamily="34" charset="0"/>
              </a:endParaRPr>
            </a:p>
          </p:txBody>
        </p:sp>
      </p:grpSp>
      <p:pic>
        <p:nvPicPr>
          <p:cNvPr id="14" name="Afbeelding 13" descr="Afbeelding met Lettertype, Graphics, grafische vormgeving, logo&#10;&#10;Door AI gegenereerde inhoud is mogelijk onjuist.">
            <a:extLst>
              <a:ext uri="{FF2B5EF4-FFF2-40B4-BE49-F238E27FC236}">
                <a16:creationId xmlns:a16="http://schemas.microsoft.com/office/drawing/2014/main" id="{29081478-4AC0-9580-FF52-7C540BF9BB92}"/>
              </a:ext>
            </a:extLst>
          </p:cNvPr>
          <p:cNvPicPr>
            <a:picLocks noChangeAspect="1"/>
          </p:cNvPicPr>
          <p:nvPr/>
        </p:nvPicPr>
        <p:blipFill>
          <a:blip r:embed="rId4" cstate="print">
            <a:extLst>
              <a:ext uri="{BEBA8EAE-BF5A-486C-A8C5-ECC9F3942E4B}">
                <a14:imgProps xmlns:a14="http://schemas.microsoft.com/office/drawing/2010/main">
                  <a14:imgLayer r:embed="rId5">
                    <a14:imgEffect>
                      <a14:colorTemperature colorTemp="4790"/>
                    </a14:imgEffect>
                    <a14:imgEffect>
                      <a14:saturation sat="315000"/>
                    </a14:imgEffect>
                    <a14:imgEffect>
                      <a14:brightnessContrast bright="14000"/>
                    </a14:imgEffect>
                  </a14:imgLayer>
                </a14:imgProps>
              </a:ext>
              <a:ext uri="{28A0092B-C50C-407E-A947-70E740481C1C}">
                <a14:useLocalDpi xmlns:a14="http://schemas.microsoft.com/office/drawing/2010/main" val="0"/>
              </a:ext>
            </a:extLst>
          </a:blip>
          <a:srcRect l="10282" t="21443" r="8806" b="21753"/>
          <a:stretch>
            <a:fillRect/>
          </a:stretch>
        </p:blipFill>
        <p:spPr>
          <a:xfrm>
            <a:off x="3140565" y="800099"/>
            <a:ext cx="5908500" cy="1568451"/>
          </a:xfrm>
          <a:prstGeom prst="rect">
            <a:avLst/>
          </a:prstGeom>
        </p:spPr>
      </p:pic>
    </p:spTree>
    <p:extLst>
      <p:ext uri="{BB962C8B-B14F-4D97-AF65-F5344CB8AC3E}">
        <p14:creationId xmlns:p14="http://schemas.microsoft.com/office/powerpoint/2010/main" val="2059565098"/>
      </p:ext>
    </p:extLst>
  </p:cSld>
  <p:clrMapOvr>
    <a:masterClrMapping/>
  </p:clrMapOvr>
</p:sld>
</file>

<file path=ppt/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82A02EC953CB449B42EB12D52E13C18" ma:contentTypeVersion="16" ma:contentTypeDescription="Een nieuw document maken." ma:contentTypeScope="" ma:versionID="083f08c85a282e027bf4ab7e9f53fb3c">
  <xsd:schema xmlns:xsd="http://www.w3.org/2001/XMLSchema" xmlns:xs="http://www.w3.org/2001/XMLSchema" xmlns:p="http://schemas.microsoft.com/office/2006/metadata/properties" xmlns:ns2="dad7a94f-57e7-4d90-a63f-9d46c501b8ee" xmlns:ns3="406c03ee-2146-45a7-b16c-e88aae28779a" targetNamespace="http://schemas.microsoft.com/office/2006/metadata/properties" ma:root="true" ma:fieldsID="06776b919b399b8ce6ff603639989fd4" ns2:_="" ns3:_="">
    <xsd:import namespace="dad7a94f-57e7-4d90-a63f-9d46c501b8ee"/>
    <xsd:import namespace="406c03ee-2146-45a7-b16c-e88aae28779a"/>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d7a94f-57e7-4d90-a63f-9d46c501b8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Afbeeldingtags" ma:readOnly="false" ma:fieldId="{5cf76f15-5ced-4ddc-b409-7134ff3c332f}" ma:taxonomyMulti="true" ma:sspId="211e19ed-a88c-42a0-9c10-1c243d44d4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21" nillable="true" ma:displayName="Location" ma:descrip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06c03ee-2146-45a7-b16c-e88aae28779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87d7bb8-cedc-4af9-ad23-122f0ea10999}" ma:internalName="TaxCatchAll" ma:showField="CatchAllData" ma:web="406c03ee-2146-45a7-b16c-e88aae28779a">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ad7a94f-57e7-4d90-a63f-9d46c501b8ee">
      <Terms xmlns="http://schemas.microsoft.com/office/infopath/2007/PartnerControls"/>
    </lcf76f155ced4ddcb4097134ff3c332f>
    <TaxCatchAll xmlns="406c03ee-2146-45a7-b16c-e88aae28779a" xsi:nil="true"/>
  </documentManagement>
</p:properties>
</file>

<file path=customXml/itemProps1.xml><?xml version="1.0" encoding="utf-8"?>
<ds:datastoreItem xmlns:ds="http://schemas.openxmlformats.org/officeDocument/2006/customXml" ds:itemID="{983BE575-1735-46E4-94C3-AA3BD0C56D89}">
  <ds:schemaRefs>
    <ds:schemaRef ds:uri="406c03ee-2146-45a7-b16c-e88aae28779a"/>
    <ds:schemaRef ds:uri="dad7a94f-57e7-4d90-a63f-9d46c501b8e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D0B0EA6-DE33-4D70-85AC-D43E501EE918}">
  <ds:schemaRefs>
    <ds:schemaRef ds:uri="http://schemas.microsoft.com/sharepoint/v3/contenttype/forms"/>
  </ds:schemaRefs>
</ds:datastoreItem>
</file>

<file path=customXml/itemProps3.xml><?xml version="1.0" encoding="utf-8"?>
<ds:datastoreItem xmlns:ds="http://schemas.openxmlformats.org/officeDocument/2006/customXml" ds:itemID="{D2CE4B29-0117-4389-874F-ECAA341CA54E}">
  <ds:schemaRefs>
    <ds:schemaRef ds:uri="http://purl.org/dc/elements/1.1/"/>
    <ds:schemaRef ds:uri="http://schemas.microsoft.com/office/2006/documentManagement/types"/>
    <ds:schemaRef ds:uri="http://schemas.microsoft.com/office/2006/metadata/properties"/>
    <ds:schemaRef ds:uri="dad7a94f-57e7-4d90-a63f-9d46c501b8ee"/>
    <ds:schemaRef ds:uri="http://www.w3.org/XML/1998/namespace"/>
    <ds:schemaRef ds:uri="406c03ee-2146-45a7-b16c-e88aae28779a"/>
    <ds:schemaRef ds:uri="http://schemas.openxmlformats.org/package/2006/metadata/core-properties"/>
    <ds:schemaRef ds:uri="http://purl.org/dc/dcmitype/"/>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2553</Words>
  <Application>Microsoft Office PowerPoint</Application>
  <PresentationFormat>Breedbeeld</PresentationFormat>
  <Paragraphs>254</Paragraphs>
  <Slides>24</Slides>
  <Notes>22</Notes>
  <HiddenSlides>0</HiddenSlides>
  <MMClips>1</MMClips>
  <ScaleCrop>false</ScaleCrop>
  <HeadingPairs>
    <vt:vector size="6" baseType="variant">
      <vt:variant>
        <vt:lpstr>Gebruikte lettertypen</vt:lpstr>
      </vt:variant>
      <vt:variant>
        <vt:i4>3</vt:i4>
      </vt:variant>
      <vt:variant>
        <vt:lpstr>Thema</vt:lpstr>
      </vt:variant>
      <vt:variant>
        <vt:i4>1</vt:i4>
      </vt:variant>
      <vt:variant>
        <vt:lpstr>Diatitels</vt:lpstr>
      </vt:variant>
      <vt:variant>
        <vt:i4>24</vt:i4>
      </vt:variant>
    </vt:vector>
  </HeadingPairs>
  <TitlesOfParts>
    <vt:vector size="28" baseType="lpstr">
      <vt:lpstr>Arial</vt:lpstr>
      <vt:lpstr>Arial Black</vt:lpstr>
      <vt:lpstr>Calibri</vt:lpstr>
      <vt:lpstr>Kantoorthema</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Sebastian Vonmoos</dc:creator>
  <cp:lastModifiedBy>Lytske van Wijngaarden</cp:lastModifiedBy>
  <cp:revision>1</cp:revision>
  <dcterms:created xsi:type="dcterms:W3CDTF">2025-11-26T15:31:31Z</dcterms:created>
  <dcterms:modified xsi:type="dcterms:W3CDTF">2026-01-09T10:52:25Z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0x010100682A02EC953CB449B42EB12D52E13C18</vt:lpwstr>
  </property>
  <property fmtid="{D5CDD505-2E9C-101B-9397-08002B2CF9AE}" pid="3" name="MediaServiceImageTags">
    <vt:lpwstr/>
  </property>
</Properties>
</file>