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73" r:id="rId3"/>
    <p:sldId id="291" r:id="rId4"/>
    <p:sldId id="290" r:id="rId5"/>
    <p:sldId id="284" r:id="rId6"/>
    <p:sldId id="297" r:id="rId7"/>
    <p:sldId id="293" r:id="rId8"/>
    <p:sldId id="294" r:id="rId9"/>
    <p:sldId id="298" r:id="rId10"/>
    <p:sldId id="285" r:id="rId11"/>
    <p:sldId id="259" r:id="rId12"/>
    <p:sldId id="316" r:id="rId13"/>
    <p:sldId id="299" r:id="rId14"/>
    <p:sldId id="317" r:id="rId15"/>
    <p:sldId id="300" r:id="rId16"/>
    <p:sldId id="318" r:id="rId17"/>
    <p:sldId id="301" r:id="rId18"/>
    <p:sldId id="319" r:id="rId19"/>
    <p:sldId id="315" r:id="rId20"/>
    <p:sldId id="302" r:id="rId21"/>
    <p:sldId id="320" r:id="rId22"/>
    <p:sldId id="304" r:id="rId23"/>
    <p:sldId id="311" r:id="rId24"/>
    <p:sldId id="314" r:id="rId25"/>
    <p:sldId id="303" r:id="rId26"/>
    <p:sldId id="312" r:id="rId27"/>
    <p:sldId id="305" r:id="rId28"/>
    <p:sldId id="295" r:id="rId29"/>
    <p:sldId id="271"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071724A5-8DC2-844A-8C67-CC1418ACFDA3}">
          <p14:sldIdLst>
            <p14:sldId id="256"/>
            <p14:sldId id="273"/>
            <p14:sldId id="291"/>
            <p14:sldId id="290"/>
            <p14:sldId id="284"/>
            <p14:sldId id="297"/>
            <p14:sldId id="293"/>
            <p14:sldId id="294"/>
            <p14:sldId id="298"/>
            <p14:sldId id="285"/>
            <p14:sldId id="259"/>
            <p14:sldId id="316"/>
            <p14:sldId id="299"/>
            <p14:sldId id="317"/>
            <p14:sldId id="300"/>
            <p14:sldId id="318"/>
            <p14:sldId id="301"/>
            <p14:sldId id="319"/>
            <p14:sldId id="315"/>
            <p14:sldId id="302"/>
            <p14:sldId id="320"/>
            <p14:sldId id="304"/>
            <p14:sldId id="311"/>
            <p14:sldId id="314"/>
            <p14:sldId id="303"/>
            <p14:sldId id="312"/>
            <p14:sldId id="305"/>
            <p14:sldId id="295"/>
            <p14:sldId id="271"/>
          </p14:sldIdLst>
        </p14:section>
        <p14:section name="verborgen dia's" id="{70A0930C-7A00-FE46-B06F-9B200F2B04E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FFF"/>
    <a:srgbClr val="DFF5FF"/>
    <a:srgbClr val="D0F0FF"/>
    <a:srgbClr val="EAF8FF"/>
    <a:srgbClr val="4FC3FF"/>
    <a:srgbClr val="FFFBFF"/>
    <a:srgbClr val="FFF3FF"/>
    <a:srgbClr val="F5FCFF"/>
    <a:srgbClr val="296684"/>
    <a:srgbClr val="C853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52"/>
    <p:restoredTop sz="88698"/>
  </p:normalViewPr>
  <p:slideViewPr>
    <p:cSldViewPr snapToGrid="0">
      <p:cViewPr varScale="1">
        <p:scale>
          <a:sx n="83" d="100"/>
          <a:sy n="83" d="100"/>
        </p:scale>
        <p:origin x="904" y="504"/>
      </p:cViewPr>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1994A853-65DD-0142-955E-C011DFF08EDB}" type="datetimeFigureOut">
              <a:rPr lang="nl-NL" smtClean="0"/>
              <a:pPr/>
              <a:t>30-01-2026</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85FB7E2C-C4EC-6745-B5FF-DF20BB9D5187}" type="slidenum">
              <a:rPr lang="nl-NL" smtClean="0"/>
              <a:pPr/>
              <a:t>‹nr.›</a:t>
            </a:fld>
            <a:endParaRPr lang="nl-NL" dirty="0"/>
          </a:p>
        </p:txBody>
      </p:sp>
    </p:spTree>
    <p:extLst>
      <p:ext uri="{BB962C8B-B14F-4D97-AF65-F5344CB8AC3E}">
        <p14:creationId xmlns:p14="http://schemas.microsoft.com/office/powerpoint/2010/main" val="548470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5FB7E2C-C4EC-6745-B5FF-DF20BB9D5187}" type="slidenum">
              <a:rPr lang="nl-NL" smtClean="0"/>
              <a:t>1</a:t>
            </a:fld>
            <a:endParaRPr lang="nl-NL"/>
          </a:p>
        </p:txBody>
      </p:sp>
    </p:spTree>
    <p:extLst>
      <p:ext uri="{BB962C8B-B14F-4D97-AF65-F5344CB8AC3E}">
        <p14:creationId xmlns:p14="http://schemas.microsoft.com/office/powerpoint/2010/main" val="2353473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5FB7E2C-C4EC-6745-B5FF-DF20BB9D5187}" type="slidenum">
              <a:rPr lang="nl-NL" smtClean="0"/>
              <a:pPr/>
              <a:t>10</a:t>
            </a:fld>
            <a:endParaRPr lang="nl-NL" dirty="0"/>
          </a:p>
        </p:txBody>
      </p:sp>
    </p:spTree>
    <p:extLst>
      <p:ext uri="{BB962C8B-B14F-4D97-AF65-F5344CB8AC3E}">
        <p14:creationId xmlns:p14="http://schemas.microsoft.com/office/powerpoint/2010/main" val="4204240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5FB7E2C-C4EC-6745-B5FF-DF20BB9D5187}" type="slidenum">
              <a:rPr lang="nl-NL" smtClean="0"/>
              <a:pPr/>
              <a:t>11</a:t>
            </a:fld>
            <a:endParaRPr lang="nl-NL" dirty="0"/>
          </a:p>
        </p:txBody>
      </p:sp>
    </p:spTree>
    <p:extLst>
      <p:ext uri="{BB962C8B-B14F-4D97-AF65-F5344CB8AC3E}">
        <p14:creationId xmlns:p14="http://schemas.microsoft.com/office/powerpoint/2010/main" val="3930290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5FB7E2C-C4EC-6745-B5FF-DF20BB9D5187}" type="slidenum">
              <a:rPr lang="nl-NL" smtClean="0"/>
              <a:pPr/>
              <a:t>12</a:t>
            </a:fld>
            <a:endParaRPr lang="nl-NL" dirty="0"/>
          </a:p>
        </p:txBody>
      </p:sp>
    </p:spTree>
    <p:extLst>
      <p:ext uri="{BB962C8B-B14F-4D97-AF65-F5344CB8AC3E}">
        <p14:creationId xmlns:p14="http://schemas.microsoft.com/office/powerpoint/2010/main" val="2062601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5FB7E2C-C4EC-6745-B5FF-DF20BB9D5187}" type="slidenum">
              <a:rPr lang="nl-NL" smtClean="0"/>
              <a:pPr/>
              <a:t>13</a:t>
            </a:fld>
            <a:endParaRPr lang="nl-NL" dirty="0"/>
          </a:p>
        </p:txBody>
      </p:sp>
    </p:spTree>
    <p:extLst>
      <p:ext uri="{BB962C8B-B14F-4D97-AF65-F5344CB8AC3E}">
        <p14:creationId xmlns:p14="http://schemas.microsoft.com/office/powerpoint/2010/main" val="3802379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5FB7E2C-C4EC-6745-B5FF-DF20BB9D5187}" type="slidenum">
              <a:rPr lang="nl-NL" smtClean="0"/>
              <a:pPr/>
              <a:t>14</a:t>
            </a:fld>
            <a:endParaRPr lang="nl-NL" dirty="0"/>
          </a:p>
        </p:txBody>
      </p:sp>
    </p:spTree>
    <p:extLst>
      <p:ext uri="{BB962C8B-B14F-4D97-AF65-F5344CB8AC3E}">
        <p14:creationId xmlns:p14="http://schemas.microsoft.com/office/powerpoint/2010/main" val="2533688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5FB7E2C-C4EC-6745-B5FF-DF20BB9D5187}" type="slidenum">
              <a:rPr lang="nl-NL" smtClean="0"/>
              <a:pPr/>
              <a:t>15</a:t>
            </a:fld>
            <a:endParaRPr lang="nl-NL" dirty="0"/>
          </a:p>
        </p:txBody>
      </p:sp>
    </p:spTree>
    <p:extLst>
      <p:ext uri="{BB962C8B-B14F-4D97-AF65-F5344CB8AC3E}">
        <p14:creationId xmlns:p14="http://schemas.microsoft.com/office/powerpoint/2010/main" val="3486476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5FB7E2C-C4EC-6745-B5FF-DF20BB9D5187}" type="slidenum">
              <a:rPr lang="nl-NL" smtClean="0"/>
              <a:pPr/>
              <a:t>16</a:t>
            </a:fld>
            <a:endParaRPr lang="nl-NL" dirty="0"/>
          </a:p>
        </p:txBody>
      </p:sp>
    </p:spTree>
    <p:extLst>
      <p:ext uri="{BB962C8B-B14F-4D97-AF65-F5344CB8AC3E}">
        <p14:creationId xmlns:p14="http://schemas.microsoft.com/office/powerpoint/2010/main" val="2140904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5FB7E2C-C4EC-6745-B5FF-DF20BB9D5187}" type="slidenum">
              <a:rPr lang="nl-NL" smtClean="0"/>
              <a:pPr/>
              <a:t>17</a:t>
            </a:fld>
            <a:endParaRPr lang="nl-NL" dirty="0"/>
          </a:p>
        </p:txBody>
      </p:sp>
    </p:spTree>
    <p:extLst>
      <p:ext uri="{BB962C8B-B14F-4D97-AF65-F5344CB8AC3E}">
        <p14:creationId xmlns:p14="http://schemas.microsoft.com/office/powerpoint/2010/main" val="3031668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5FB7E2C-C4EC-6745-B5FF-DF20BB9D5187}" type="slidenum">
              <a:rPr lang="nl-NL" smtClean="0"/>
              <a:pPr/>
              <a:t>18</a:t>
            </a:fld>
            <a:endParaRPr lang="nl-NL" dirty="0"/>
          </a:p>
        </p:txBody>
      </p:sp>
    </p:spTree>
    <p:extLst>
      <p:ext uri="{BB962C8B-B14F-4D97-AF65-F5344CB8AC3E}">
        <p14:creationId xmlns:p14="http://schemas.microsoft.com/office/powerpoint/2010/main" val="2326220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9930F-B4B8-44E0-68C9-422803FCED5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42EB907-B511-70D8-97CD-29404B978CA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849BCAA-8CFD-4810-C959-763D6D9240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642DA17-5ABB-6E8F-6F22-89C8AD3226CE}"/>
              </a:ext>
            </a:extLst>
          </p:cNvPr>
          <p:cNvSpPr>
            <a:spLocks noGrp="1"/>
          </p:cNvSpPr>
          <p:nvPr>
            <p:ph type="sldNum" sz="quarter" idx="5"/>
          </p:nvPr>
        </p:nvSpPr>
        <p:spPr/>
        <p:txBody>
          <a:bodyPr/>
          <a:lstStyle/>
          <a:p>
            <a:fld id="{85FB7E2C-C4EC-6745-B5FF-DF20BB9D5187}" type="slidenum">
              <a:rPr lang="nl-NL" smtClean="0"/>
              <a:pPr/>
              <a:t>19</a:t>
            </a:fld>
            <a:endParaRPr lang="nl-NL" dirty="0"/>
          </a:p>
        </p:txBody>
      </p:sp>
    </p:spTree>
    <p:extLst>
      <p:ext uri="{BB962C8B-B14F-4D97-AF65-F5344CB8AC3E}">
        <p14:creationId xmlns:p14="http://schemas.microsoft.com/office/powerpoint/2010/main" val="3327987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5FB7E2C-C4EC-6745-B5FF-DF20BB9D5187}" type="slidenum">
              <a:rPr lang="nl-NL" smtClean="0"/>
              <a:t>2</a:t>
            </a:fld>
            <a:endParaRPr lang="nl-NL"/>
          </a:p>
        </p:txBody>
      </p:sp>
    </p:spTree>
    <p:extLst>
      <p:ext uri="{BB962C8B-B14F-4D97-AF65-F5344CB8AC3E}">
        <p14:creationId xmlns:p14="http://schemas.microsoft.com/office/powerpoint/2010/main" val="3682726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5FB7E2C-C4EC-6745-B5FF-DF20BB9D5187}" type="slidenum">
              <a:rPr lang="nl-NL" smtClean="0"/>
              <a:pPr/>
              <a:t>20</a:t>
            </a:fld>
            <a:endParaRPr lang="nl-NL" dirty="0"/>
          </a:p>
        </p:txBody>
      </p:sp>
    </p:spTree>
    <p:extLst>
      <p:ext uri="{BB962C8B-B14F-4D97-AF65-F5344CB8AC3E}">
        <p14:creationId xmlns:p14="http://schemas.microsoft.com/office/powerpoint/2010/main" val="3778777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5FB7E2C-C4EC-6745-B5FF-DF20BB9D5187}" type="slidenum">
              <a:rPr lang="nl-NL" smtClean="0"/>
              <a:pPr/>
              <a:t>21</a:t>
            </a:fld>
            <a:endParaRPr lang="nl-NL" dirty="0"/>
          </a:p>
        </p:txBody>
      </p:sp>
    </p:spTree>
    <p:extLst>
      <p:ext uri="{BB962C8B-B14F-4D97-AF65-F5344CB8AC3E}">
        <p14:creationId xmlns:p14="http://schemas.microsoft.com/office/powerpoint/2010/main" val="2195127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5FB7E2C-C4EC-6745-B5FF-DF20BB9D5187}" type="slidenum">
              <a:rPr lang="nl-NL" smtClean="0"/>
              <a:pPr/>
              <a:t>22</a:t>
            </a:fld>
            <a:endParaRPr lang="nl-NL" dirty="0"/>
          </a:p>
        </p:txBody>
      </p:sp>
    </p:spTree>
    <p:extLst>
      <p:ext uri="{BB962C8B-B14F-4D97-AF65-F5344CB8AC3E}">
        <p14:creationId xmlns:p14="http://schemas.microsoft.com/office/powerpoint/2010/main" val="2731084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5FB7E2C-C4EC-6745-B5FF-DF20BB9D5187}" type="slidenum">
              <a:rPr lang="nl-NL" smtClean="0"/>
              <a:pPr/>
              <a:t>23</a:t>
            </a:fld>
            <a:endParaRPr lang="nl-NL" dirty="0"/>
          </a:p>
        </p:txBody>
      </p:sp>
    </p:spTree>
    <p:extLst>
      <p:ext uri="{BB962C8B-B14F-4D97-AF65-F5344CB8AC3E}">
        <p14:creationId xmlns:p14="http://schemas.microsoft.com/office/powerpoint/2010/main" val="3155224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9930F-B4B8-44E0-68C9-422803FCED5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42EB907-B511-70D8-97CD-29404B978CA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849BCAA-8CFD-4810-C959-763D6D9240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642DA17-5ABB-6E8F-6F22-89C8AD3226CE}"/>
              </a:ext>
            </a:extLst>
          </p:cNvPr>
          <p:cNvSpPr>
            <a:spLocks noGrp="1"/>
          </p:cNvSpPr>
          <p:nvPr>
            <p:ph type="sldNum" sz="quarter" idx="5"/>
          </p:nvPr>
        </p:nvSpPr>
        <p:spPr/>
        <p:txBody>
          <a:bodyPr/>
          <a:lstStyle/>
          <a:p>
            <a:fld id="{85FB7E2C-C4EC-6745-B5FF-DF20BB9D5187}" type="slidenum">
              <a:rPr lang="nl-NL" smtClean="0"/>
              <a:pPr/>
              <a:t>24</a:t>
            </a:fld>
            <a:endParaRPr lang="nl-NL" dirty="0"/>
          </a:p>
        </p:txBody>
      </p:sp>
    </p:spTree>
    <p:extLst>
      <p:ext uri="{BB962C8B-B14F-4D97-AF65-F5344CB8AC3E}">
        <p14:creationId xmlns:p14="http://schemas.microsoft.com/office/powerpoint/2010/main" val="2206214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5FB7E2C-C4EC-6745-B5FF-DF20BB9D5187}" type="slidenum">
              <a:rPr lang="nl-NL" smtClean="0"/>
              <a:pPr/>
              <a:t>25</a:t>
            </a:fld>
            <a:endParaRPr lang="nl-NL" dirty="0"/>
          </a:p>
        </p:txBody>
      </p:sp>
    </p:spTree>
    <p:extLst>
      <p:ext uri="{BB962C8B-B14F-4D97-AF65-F5344CB8AC3E}">
        <p14:creationId xmlns:p14="http://schemas.microsoft.com/office/powerpoint/2010/main" val="1343351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5FB7E2C-C4EC-6745-B5FF-DF20BB9D5187}" type="slidenum">
              <a:rPr lang="nl-NL" smtClean="0"/>
              <a:pPr/>
              <a:t>26</a:t>
            </a:fld>
            <a:endParaRPr lang="nl-NL" dirty="0"/>
          </a:p>
        </p:txBody>
      </p:sp>
    </p:spTree>
    <p:extLst>
      <p:ext uri="{BB962C8B-B14F-4D97-AF65-F5344CB8AC3E}">
        <p14:creationId xmlns:p14="http://schemas.microsoft.com/office/powerpoint/2010/main" val="2883884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5FB7E2C-C4EC-6745-B5FF-DF20BB9D5187}" type="slidenum">
              <a:rPr lang="nl-NL" smtClean="0"/>
              <a:pPr/>
              <a:t>27</a:t>
            </a:fld>
            <a:endParaRPr lang="nl-NL" dirty="0"/>
          </a:p>
        </p:txBody>
      </p:sp>
    </p:spTree>
    <p:extLst>
      <p:ext uri="{BB962C8B-B14F-4D97-AF65-F5344CB8AC3E}">
        <p14:creationId xmlns:p14="http://schemas.microsoft.com/office/powerpoint/2010/main" val="1457941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5FB7E2C-C4EC-6745-B5FF-DF20BB9D5187}" type="slidenum">
              <a:rPr lang="nl-NL" smtClean="0"/>
              <a:pPr/>
              <a:t>29</a:t>
            </a:fld>
            <a:endParaRPr lang="nl-NL" dirty="0"/>
          </a:p>
        </p:txBody>
      </p:sp>
    </p:spTree>
    <p:extLst>
      <p:ext uri="{BB962C8B-B14F-4D97-AF65-F5344CB8AC3E}">
        <p14:creationId xmlns:p14="http://schemas.microsoft.com/office/powerpoint/2010/main" val="2120526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5FB7E2C-C4EC-6745-B5FF-DF20BB9D5187}" type="slidenum">
              <a:rPr lang="nl-NL" smtClean="0"/>
              <a:pPr/>
              <a:t>3</a:t>
            </a:fld>
            <a:endParaRPr lang="nl-NL" dirty="0"/>
          </a:p>
        </p:txBody>
      </p:sp>
    </p:spTree>
    <p:extLst>
      <p:ext uri="{BB962C8B-B14F-4D97-AF65-F5344CB8AC3E}">
        <p14:creationId xmlns:p14="http://schemas.microsoft.com/office/powerpoint/2010/main" val="2451272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5FB7E2C-C4EC-6745-B5FF-DF20BB9D5187}" type="slidenum">
              <a:rPr lang="nl-NL" smtClean="0"/>
              <a:pPr/>
              <a:t>4</a:t>
            </a:fld>
            <a:endParaRPr lang="nl-NL" dirty="0"/>
          </a:p>
        </p:txBody>
      </p:sp>
    </p:spTree>
    <p:extLst>
      <p:ext uri="{BB962C8B-B14F-4D97-AF65-F5344CB8AC3E}">
        <p14:creationId xmlns:p14="http://schemas.microsoft.com/office/powerpoint/2010/main" val="2840349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5FB7E2C-C4EC-6745-B5FF-DF20BB9D5187}" type="slidenum">
              <a:rPr lang="nl-NL" smtClean="0"/>
              <a:pPr/>
              <a:t>5</a:t>
            </a:fld>
            <a:endParaRPr lang="nl-NL" dirty="0"/>
          </a:p>
        </p:txBody>
      </p:sp>
    </p:spTree>
    <p:extLst>
      <p:ext uri="{BB962C8B-B14F-4D97-AF65-F5344CB8AC3E}">
        <p14:creationId xmlns:p14="http://schemas.microsoft.com/office/powerpoint/2010/main" val="1819187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5FB7E2C-C4EC-6745-B5FF-DF20BB9D5187}" type="slidenum">
              <a:rPr lang="nl-NL" smtClean="0"/>
              <a:pPr/>
              <a:t>6</a:t>
            </a:fld>
            <a:endParaRPr lang="nl-NL" dirty="0"/>
          </a:p>
        </p:txBody>
      </p:sp>
    </p:spTree>
    <p:extLst>
      <p:ext uri="{BB962C8B-B14F-4D97-AF65-F5344CB8AC3E}">
        <p14:creationId xmlns:p14="http://schemas.microsoft.com/office/powerpoint/2010/main" val="2942709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5FB7E2C-C4EC-6745-B5FF-DF20BB9D5187}" type="slidenum">
              <a:rPr lang="nl-NL" smtClean="0"/>
              <a:pPr/>
              <a:t>7</a:t>
            </a:fld>
            <a:endParaRPr lang="nl-NL" dirty="0"/>
          </a:p>
        </p:txBody>
      </p:sp>
    </p:spTree>
    <p:extLst>
      <p:ext uri="{BB962C8B-B14F-4D97-AF65-F5344CB8AC3E}">
        <p14:creationId xmlns:p14="http://schemas.microsoft.com/office/powerpoint/2010/main" val="2294039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5FB7E2C-C4EC-6745-B5FF-DF20BB9D5187}" type="slidenum">
              <a:rPr lang="nl-NL" smtClean="0"/>
              <a:pPr/>
              <a:t>8</a:t>
            </a:fld>
            <a:endParaRPr lang="nl-NL" dirty="0"/>
          </a:p>
        </p:txBody>
      </p:sp>
    </p:spTree>
    <p:extLst>
      <p:ext uri="{BB962C8B-B14F-4D97-AF65-F5344CB8AC3E}">
        <p14:creationId xmlns:p14="http://schemas.microsoft.com/office/powerpoint/2010/main" val="578102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215A2-A346-70D0-6036-8646B8AD39A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C7DB635-A417-530D-C5A6-7EE687CC0DF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84E9F3D-9814-C955-93F1-3C7007E9F05C}"/>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A87CD31-7BA6-DB04-1E40-7DEB9319E581}"/>
              </a:ext>
            </a:extLst>
          </p:cNvPr>
          <p:cNvSpPr>
            <a:spLocks noGrp="1"/>
          </p:cNvSpPr>
          <p:nvPr>
            <p:ph type="sldNum" sz="quarter" idx="5"/>
          </p:nvPr>
        </p:nvSpPr>
        <p:spPr/>
        <p:txBody>
          <a:bodyPr/>
          <a:lstStyle/>
          <a:p>
            <a:fld id="{85FB7E2C-C4EC-6745-B5FF-DF20BB9D5187}" type="slidenum">
              <a:rPr lang="nl-NL" smtClean="0"/>
              <a:pPr/>
              <a:t>9</a:t>
            </a:fld>
            <a:endParaRPr lang="nl-NL" dirty="0"/>
          </a:p>
        </p:txBody>
      </p:sp>
    </p:spTree>
    <p:extLst>
      <p:ext uri="{BB962C8B-B14F-4D97-AF65-F5344CB8AC3E}">
        <p14:creationId xmlns:p14="http://schemas.microsoft.com/office/powerpoint/2010/main" val="496164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DA0CB-311C-0EA6-4DEE-C0104128795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3A0165C-354A-A803-EBDC-CC2AEFB107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4E879A0-73AC-BF5A-56D1-59EBEFDAADE6}"/>
              </a:ext>
            </a:extLst>
          </p:cNvPr>
          <p:cNvSpPr>
            <a:spLocks noGrp="1"/>
          </p:cNvSpPr>
          <p:nvPr>
            <p:ph type="dt" sz="half" idx="10"/>
          </p:nvPr>
        </p:nvSpPr>
        <p:spPr/>
        <p:txBody>
          <a:bodyPr/>
          <a:lstStyle/>
          <a:p>
            <a:fld id="{060405A0-1E66-6B4D-8230-8835AB585C11}" type="datetime1">
              <a:rPr lang="nl-NL" smtClean="0"/>
              <a:t>30-01-2026</a:t>
            </a:fld>
            <a:endParaRPr lang="nl-NL"/>
          </a:p>
        </p:txBody>
      </p:sp>
      <p:sp>
        <p:nvSpPr>
          <p:cNvPr id="5" name="Tijdelijke aanduiding voor voettekst 4">
            <a:extLst>
              <a:ext uri="{FF2B5EF4-FFF2-40B4-BE49-F238E27FC236}">
                <a16:creationId xmlns:a16="http://schemas.microsoft.com/office/drawing/2014/main" id="{14EBC8CD-815B-BFA8-F059-514900C3F3B4}"/>
              </a:ext>
            </a:extLst>
          </p:cNvPr>
          <p:cNvSpPr>
            <a:spLocks noGrp="1"/>
          </p:cNvSpPr>
          <p:nvPr>
            <p:ph type="ftr" sz="quarter" idx="11"/>
          </p:nvPr>
        </p:nvSpPr>
        <p:spPr/>
        <p:txBody>
          <a:bodyPr/>
          <a:lstStyle/>
          <a:p>
            <a:r>
              <a:rPr lang="nl-NL" dirty="0">
                <a:latin typeface="Arial" panose="020B0604020202020204" pitchFamily="34" charset="0"/>
              </a:rPr>
              <a:t>versie 2 - november 2025 • © 2025 </a:t>
            </a:r>
            <a:r>
              <a:rPr lang="nl-NL" dirty="0" err="1">
                <a:latin typeface="Arial" panose="020B0604020202020204" pitchFamily="34" charset="0"/>
              </a:rPr>
              <a:t>Kocon</a:t>
            </a:r>
            <a:r>
              <a:rPr lang="nl-NL" dirty="0">
                <a:latin typeface="Arial" panose="020B0604020202020204" pitchFamily="34" charset="0"/>
              </a:rPr>
              <a:t> / </a:t>
            </a:r>
            <a:r>
              <a:rPr lang="nl-NL" dirty="0" err="1">
                <a:latin typeface="Arial" panose="020B0604020202020204" pitchFamily="34" charset="0"/>
              </a:rPr>
              <a:t>Annebeth</a:t>
            </a:r>
            <a:r>
              <a:rPr lang="nl-NL" dirty="0">
                <a:latin typeface="Arial" panose="020B0604020202020204" pitchFamily="34" charset="0"/>
              </a:rPr>
              <a:t> </a:t>
            </a:r>
            <a:r>
              <a:rPr lang="nl-NL" dirty="0" err="1">
                <a:latin typeface="Arial" panose="020B0604020202020204" pitchFamily="34" charset="0"/>
              </a:rPr>
              <a:t>Moolenburgh</a:t>
            </a:r>
            <a:endParaRPr lang="nl-NL" dirty="0">
              <a:latin typeface="Arial" panose="020B0604020202020204" pitchFamily="34" charset="0"/>
            </a:endParaRPr>
          </a:p>
        </p:txBody>
      </p:sp>
      <p:sp>
        <p:nvSpPr>
          <p:cNvPr id="6" name="Tijdelijke aanduiding voor dianummer 5">
            <a:extLst>
              <a:ext uri="{FF2B5EF4-FFF2-40B4-BE49-F238E27FC236}">
                <a16:creationId xmlns:a16="http://schemas.microsoft.com/office/drawing/2014/main" id="{88A3BF69-94A2-8E99-6DB3-C8D1FE403D22}"/>
              </a:ext>
            </a:extLst>
          </p:cNvPr>
          <p:cNvSpPr>
            <a:spLocks noGrp="1"/>
          </p:cNvSpPr>
          <p:nvPr>
            <p:ph type="sldNum" sz="quarter" idx="12"/>
          </p:nvPr>
        </p:nvSpPr>
        <p:spPr/>
        <p:txBody>
          <a:bodyPr/>
          <a:lstStyle/>
          <a:p>
            <a:fld id="{F351AFDE-2DCF-C446-8697-E84132FCEB2C}" type="slidenum">
              <a:rPr lang="nl-NL" smtClean="0"/>
              <a:t>‹nr.›</a:t>
            </a:fld>
            <a:endParaRPr lang="nl-NL"/>
          </a:p>
        </p:txBody>
      </p:sp>
    </p:spTree>
    <p:extLst>
      <p:ext uri="{BB962C8B-B14F-4D97-AF65-F5344CB8AC3E}">
        <p14:creationId xmlns:p14="http://schemas.microsoft.com/office/powerpoint/2010/main" val="822515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1D0E2B-0342-B5F6-763A-C00D14D7F3C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CA5F1EB-E60A-E141-5450-D3D2B7096B1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3B72733-D72F-43A2-8BD4-F59161388C07}"/>
              </a:ext>
            </a:extLst>
          </p:cNvPr>
          <p:cNvSpPr>
            <a:spLocks noGrp="1"/>
          </p:cNvSpPr>
          <p:nvPr>
            <p:ph type="dt" sz="half" idx="10"/>
          </p:nvPr>
        </p:nvSpPr>
        <p:spPr/>
        <p:txBody>
          <a:bodyPr/>
          <a:lstStyle/>
          <a:p>
            <a:fld id="{8FA3493D-A47A-AE4F-8983-FF4710045B70}" type="datetime1">
              <a:rPr lang="nl-NL" smtClean="0"/>
              <a:t>30-01-2026</a:t>
            </a:fld>
            <a:endParaRPr lang="nl-NL"/>
          </a:p>
        </p:txBody>
      </p:sp>
      <p:sp>
        <p:nvSpPr>
          <p:cNvPr id="5" name="Tijdelijke aanduiding voor voettekst 4">
            <a:extLst>
              <a:ext uri="{FF2B5EF4-FFF2-40B4-BE49-F238E27FC236}">
                <a16:creationId xmlns:a16="http://schemas.microsoft.com/office/drawing/2014/main" id="{7168CBE8-FF64-EF12-441C-625795330C05}"/>
              </a:ext>
            </a:extLst>
          </p:cNvPr>
          <p:cNvSpPr>
            <a:spLocks noGrp="1"/>
          </p:cNvSpPr>
          <p:nvPr>
            <p:ph type="ftr" sz="quarter" idx="11"/>
          </p:nvPr>
        </p:nvSpPr>
        <p:spPr/>
        <p:txBody>
          <a:bodyPr/>
          <a:lstStyle/>
          <a:p>
            <a:r>
              <a:rPr lang="nl-NL" dirty="0">
                <a:latin typeface="Arial" panose="020B0604020202020204" pitchFamily="34" charset="0"/>
              </a:rPr>
              <a:t>versie 2 - november 2025 • © 2025 </a:t>
            </a:r>
            <a:r>
              <a:rPr lang="nl-NL" dirty="0" err="1">
                <a:latin typeface="Arial" panose="020B0604020202020204" pitchFamily="34" charset="0"/>
              </a:rPr>
              <a:t>Kocon</a:t>
            </a:r>
            <a:r>
              <a:rPr lang="nl-NL" dirty="0">
                <a:latin typeface="Arial" panose="020B0604020202020204" pitchFamily="34" charset="0"/>
              </a:rPr>
              <a:t> / </a:t>
            </a:r>
            <a:r>
              <a:rPr lang="nl-NL" dirty="0" err="1">
                <a:latin typeface="Arial" panose="020B0604020202020204" pitchFamily="34" charset="0"/>
              </a:rPr>
              <a:t>Annebeth</a:t>
            </a:r>
            <a:r>
              <a:rPr lang="nl-NL" dirty="0">
                <a:latin typeface="Arial" panose="020B0604020202020204" pitchFamily="34" charset="0"/>
              </a:rPr>
              <a:t> </a:t>
            </a:r>
            <a:r>
              <a:rPr lang="nl-NL" dirty="0" err="1">
                <a:latin typeface="Arial" panose="020B0604020202020204" pitchFamily="34" charset="0"/>
              </a:rPr>
              <a:t>Moolenburgh</a:t>
            </a:r>
            <a:endParaRPr lang="nl-NL" dirty="0">
              <a:latin typeface="Arial" panose="020B0604020202020204" pitchFamily="34" charset="0"/>
            </a:endParaRPr>
          </a:p>
        </p:txBody>
      </p:sp>
      <p:sp>
        <p:nvSpPr>
          <p:cNvPr id="6" name="Tijdelijke aanduiding voor dianummer 5">
            <a:extLst>
              <a:ext uri="{FF2B5EF4-FFF2-40B4-BE49-F238E27FC236}">
                <a16:creationId xmlns:a16="http://schemas.microsoft.com/office/drawing/2014/main" id="{04E0BB52-5548-EA66-EECA-9446889A06FE}"/>
              </a:ext>
            </a:extLst>
          </p:cNvPr>
          <p:cNvSpPr>
            <a:spLocks noGrp="1"/>
          </p:cNvSpPr>
          <p:nvPr>
            <p:ph type="sldNum" sz="quarter" idx="12"/>
          </p:nvPr>
        </p:nvSpPr>
        <p:spPr/>
        <p:txBody>
          <a:bodyPr/>
          <a:lstStyle/>
          <a:p>
            <a:fld id="{F351AFDE-2DCF-C446-8697-E84132FCEB2C}" type="slidenum">
              <a:rPr lang="nl-NL" smtClean="0"/>
              <a:t>‹nr.›</a:t>
            </a:fld>
            <a:endParaRPr lang="nl-NL"/>
          </a:p>
        </p:txBody>
      </p:sp>
    </p:spTree>
    <p:extLst>
      <p:ext uri="{BB962C8B-B14F-4D97-AF65-F5344CB8AC3E}">
        <p14:creationId xmlns:p14="http://schemas.microsoft.com/office/powerpoint/2010/main" val="3587326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944D336-4E7E-B5A8-4576-418689E0440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401BD00-B181-E011-16A9-0782D516384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E5E637-46A9-A370-165E-96D15781BEBB}"/>
              </a:ext>
            </a:extLst>
          </p:cNvPr>
          <p:cNvSpPr>
            <a:spLocks noGrp="1"/>
          </p:cNvSpPr>
          <p:nvPr>
            <p:ph type="dt" sz="half" idx="10"/>
          </p:nvPr>
        </p:nvSpPr>
        <p:spPr/>
        <p:txBody>
          <a:bodyPr/>
          <a:lstStyle/>
          <a:p>
            <a:fld id="{FADE151E-7593-0245-A67F-C29A00DE16B5}" type="datetime1">
              <a:rPr lang="nl-NL" smtClean="0"/>
              <a:t>30-01-2026</a:t>
            </a:fld>
            <a:endParaRPr lang="nl-NL"/>
          </a:p>
        </p:txBody>
      </p:sp>
      <p:sp>
        <p:nvSpPr>
          <p:cNvPr id="5" name="Tijdelijke aanduiding voor voettekst 4">
            <a:extLst>
              <a:ext uri="{FF2B5EF4-FFF2-40B4-BE49-F238E27FC236}">
                <a16:creationId xmlns:a16="http://schemas.microsoft.com/office/drawing/2014/main" id="{04D67236-550E-06C3-98BD-A2EB41792031}"/>
              </a:ext>
            </a:extLst>
          </p:cNvPr>
          <p:cNvSpPr>
            <a:spLocks noGrp="1"/>
          </p:cNvSpPr>
          <p:nvPr>
            <p:ph type="ftr" sz="quarter" idx="11"/>
          </p:nvPr>
        </p:nvSpPr>
        <p:spPr/>
        <p:txBody>
          <a:bodyPr/>
          <a:lstStyle/>
          <a:p>
            <a:r>
              <a:rPr lang="nl-NL" dirty="0">
                <a:latin typeface="Arial" panose="020B0604020202020204" pitchFamily="34" charset="0"/>
              </a:rPr>
              <a:t>versie 2 - november 2025 • © 2025 </a:t>
            </a:r>
            <a:r>
              <a:rPr lang="nl-NL" dirty="0" err="1">
                <a:latin typeface="Arial" panose="020B0604020202020204" pitchFamily="34" charset="0"/>
              </a:rPr>
              <a:t>Kocon</a:t>
            </a:r>
            <a:r>
              <a:rPr lang="nl-NL" dirty="0">
                <a:latin typeface="Arial" panose="020B0604020202020204" pitchFamily="34" charset="0"/>
              </a:rPr>
              <a:t> / </a:t>
            </a:r>
            <a:r>
              <a:rPr lang="nl-NL" dirty="0" err="1">
                <a:latin typeface="Arial" panose="020B0604020202020204" pitchFamily="34" charset="0"/>
              </a:rPr>
              <a:t>Annebeth</a:t>
            </a:r>
            <a:r>
              <a:rPr lang="nl-NL" dirty="0">
                <a:latin typeface="Arial" panose="020B0604020202020204" pitchFamily="34" charset="0"/>
              </a:rPr>
              <a:t> </a:t>
            </a:r>
            <a:r>
              <a:rPr lang="nl-NL" dirty="0" err="1">
                <a:latin typeface="Arial" panose="020B0604020202020204" pitchFamily="34" charset="0"/>
              </a:rPr>
              <a:t>Moolenburgh</a:t>
            </a:r>
            <a:endParaRPr lang="nl-NL" dirty="0">
              <a:latin typeface="Arial" panose="020B0604020202020204" pitchFamily="34" charset="0"/>
            </a:endParaRPr>
          </a:p>
        </p:txBody>
      </p:sp>
      <p:sp>
        <p:nvSpPr>
          <p:cNvPr id="6" name="Tijdelijke aanduiding voor dianummer 5">
            <a:extLst>
              <a:ext uri="{FF2B5EF4-FFF2-40B4-BE49-F238E27FC236}">
                <a16:creationId xmlns:a16="http://schemas.microsoft.com/office/drawing/2014/main" id="{4082246C-178B-3AC3-B7AA-77F5CF9C2605}"/>
              </a:ext>
            </a:extLst>
          </p:cNvPr>
          <p:cNvSpPr>
            <a:spLocks noGrp="1"/>
          </p:cNvSpPr>
          <p:nvPr>
            <p:ph type="sldNum" sz="quarter" idx="12"/>
          </p:nvPr>
        </p:nvSpPr>
        <p:spPr/>
        <p:txBody>
          <a:bodyPr/>
          <a:lstStyle/>
          <a:p>
            <a:fld id="{F351AFDE-2DCF-C446-8697-E84132FCEB2C}" type="slidenum">
              <a:rPr lang="nl-NL" smtClean="0"/>
              <a:t>‹nr.›</a:t>
            </a:fld>
            <a:endParaRPr lang="nl-NL"/>
          </a:p>
        </p:txBody>
      </p:sp>
    </p:spTree>
    <p:extLst>
      <p:ext uri="{BB962C8B-B14F-4D97-AF65-F5344CB8AC3E}">
        <p14:creationId xmlns:p14="http://schemas.microsoft.com/office/powerpoint/2010/main" val="734183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882E18-A181-8AAB-BF67-8330F16A409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F03DB37-9F41-888E-EBEF-2E65E351D13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2614B5-A1EF-AED8-7AF6-581B266A49A5}"/>
              </a:ext>
            </a:extLst>
          </p:cNvPr>
          <p:cNvSpPr>
            <a:spLocks noGrp="1"/>
          </p:cNvSpPr>
          <p:nvPr>
            <p:ph type="dt" sz="half" idx="10"/>
          </p:nvPr>
        </p:nvSpPr>
        <p:spPr/>
        <p:txBody>
          <a:bodyPr/>
          <a:lstStyle/>
          <a:p>
            <a:fld id="{3E8433B3-1DB8-8249-9874-E19A35EB0D4A}" type="datetime1">
              <a:rPr lang="nl-NL" smtClean="0"/>
              <a:t>30-01-2026</a:t>
            </a:fld>
            <a:endParaRPr lang="nl-NL"/>
          </a:p>
        </p:txBody>
      </p:sp>
      <p:sp>
        <p:nvSpPr>
          <p:cNvPr id="5" name="Tijdelijke aanduiding voor voettekst 4">
            <a:extLst>
              <a:ext uri="{FF2B5EF4-FFF2-40B4-BE49-F238E27FC236}">
                <a16:creationId xmlns:a16="http://schemas.microsoft.com/office/drawing/2014/main" id="{5571DBD0-6BD4-275D-E851-A2226737B10E}"/>
              </a:ext>
            </a:extLst>
          </p:cNvPr>
          <p:cNvSpPr>
            <a:spLocks noGrp="1"/>
          </p:cNvSpPr>
          <p:nvPr>
            <p:ph type="ftr" sz="quarter" idx="11"/>
          </p:nvPr>
        </p:nvSpPr>
        <p:spPr/>
        <p:txBody>
          <a:bodyPr/>
          <a:lstStyle/>
          <a:p>
            <a:r>
              <a:rPr lang="nl-NL" dirty="0">
                <a:latin typeface="Arial" panose="020B0604020202020204" pitchFamily="34" charset="0"/>
              </a:rPr>
              <a:t>versie 2 - november 2025 • © 2025 </a:t>
            </a:r>
            <a:r>
              <a:rPr lang="nl-NL" dirty="0" err="1">
                <a:latin typeface="Arial" panose="020B0604020202020204" pitchFamily="34" charset="0"/>
              </a:rPr>
              <a:t>Kocon</a:t>
            </a:r>
            <a:r>
              <a:rPr lang="nl-NL" dirty="0">
                <a:latin typeface="Arial" panose="020B0604020202020204" pitchFamily="34" charset="0"/>
              </a:rPr>
              <a:t> / </a:t>
            </a:r>
            <a:r>
              <a:rPr lang="nl-NL" dirty="0" err="1">
                <a:latin typeface="Arial" panose="020B0604020202020204" pitchFamily="34" charset="0"/>
              </a:rPr>
              <a:t>Annebeth</a:t>
            </a:r>
            <a:r>
              <a:rPr lang="nl-NL" dirty="0">
                <a:latin typeface="Arial" panose="020B0604020202020204" pitchFamily="34" charset="0"/>
              </a:rPr>
              <a:t> </a:t>
            </a:r>
            <a:r>
              <a:rPr lang="nl-NL" dirty="0" err="1">
                <a:latin typeface="Arial" panose="020B0604020202020204" pitchFamily="34" charset="0"/>
              </a:rPr>
              <a:t>Moolenburgh</a:t>
            </a:r>
            <a:endParaRPr lang="nl-NL" dirty="0">
              <a:latin typeface="Arial" panose="020B0604020202020204" pitchFamily="34" charset="0"/>
            </a:endParaRPr>
          </a:p>
        </p:txBody>
      </p:sp>
      <p:sp>
        <p:nvSpPr>
          <p:cNvPr id="6" name="Tijdelijke aanduiding voor dianummer 5">
            <a:extLst>
              <a:ext uri="{FF2B5EF4-FFF2-40B4-BE49-F238E27FC236}">
                <a16:creationId xmlns:a16="http://schemas.microsoft.com/office/drawing/2014/main" id="{5AB61200-3EC8-B6FC-37A1-CD08FEBAB5F4}"/>
              </a:ext>
            </a:extLst>
          </p:cNvPr>
          <p:cNvSpPr>
            <a:spLocks noGrp="1"/>
          </p:cNvSpPr>
          <p:nvPr>
            <p:ph type="sldNum" sz="quarter" idx="12"/>
          </p:nvPr>
        </p:nvSpPr>
        <p:spPr/>
        <p:txBody>
          <a:bodyPr/>
          <a:lstStyle/>
          <a:p>
            <a:fld id="{F351AFDE-2DCF-C446-8697-E84132FCEB2C}" type="slidenum">
              <a:rPr lang="nl-NL" smtClean="0"/>
              <a:t>‹nr.›</a:t>
            </a:fld>
            <a:endParaRPr lang="nl-NL"/>
          </a:p>
        </p:txBody>
      </p:sp>
    </p:spTree>
    <p:extLst>
      <p:ext uri="{BB962C8B-B14F-4D97-AF65-F5344CB8AC3E}">
        <p14:creationId xmlns:p14="http://schemas.microsoft.com/office/powerpoint/2010/main" val="195967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349017-C544-F961-B3B6-5BBE11E475F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2528720-3A95-8255-4AC1-438235D2847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FB18AAB-7D50-05C2-FA56-FDAE951441AA}"/>
              </a:ext>
            </a:extLst>
          </p:cNvPr>
          <p:cNvSpPr>
            <a:spLocks noGrp="1"/>
          </p:cNvSpPr>
          <p:nvPr>
            <p:ph type="dt" sz="half" idx="10"/>
          </p:nvPr>
        </p:nvSpPr>
        <p:spPr/>
        <p:txBody>
          <a:bodyPr/>
          <a:lstStyle/>
          <a:p>
            <a:fld id="{8ACCB9BE-4D1B-FE44-AFA4-CD4056129C66}" type="datetime1">
              <a:rPr lang="nl-NL" smtClean="0"/>
              <a:t>30-01-2026</a:t>
            </a:fld>
            <a:endParaRPr lang="nl-NL"/>
          </a:p>
        </p:txBody>
      </p:sp>
      <p:sp>
        <p:nvSpPr>
          <p:cNvPr id="5" name="Tijdelijke aanduiding voor voettekst 4">
            <a:extLst>
              <a:ext uri="{FF2B5EF4-FFF2-40B4-BE49-F238E27FC236}">
                <a16:creationId xmlns:a16="http://schemas.microsoft.com/office/drawing/2014/main" id="{C91BBD13-C312-E180-2F21-0CDECFFDAA79}"/>
              </a:ext>
            </a:extLst>
          </p:cNvPr>
          <p:cNvSpPr>
            <a:spLocks noGrp="1"/>
          </p:cNvSpPr>
          <p:nvPr>
            <p:ph type="ftr" sz="quarter" idx="11"/>
          </p:nvPr>
        </p:nvSpPr>
        <p:spPr/>
        <p:txBody>
          <a:bodyPr/>
          <a:lstStyle/>
          <a:p>
            <a:r>
              <a:rPr lang="nl-NL" dirty="0">
                <a:latin typeface="Arial" panose="020B0604020202020204" pitchFamily="34" charset="0"/>
              </a:rPr>
              <a:t>versie 2 - november 2025 • © 2025 </a:t>
            </a:r>
            <a:r>
              <a:rPr lang="nl-NL" dirty="0" err="1">
                <a:latin typeface="Arial" panose="020B0604020202020204" pitchFamily="34" charset="0"/>
              </a:rPr>
              <a:t>Kocon</a:t>
            </a:r>
            <a:r>
              <a:rPr lang="nl-NL" dirty="0">
                <a:latin typeface="Arial" panose="020B0604020202020204" pitchFamily="34" charset="0"/>
              </a:rPr>
              <a:t> / </a:t>
            </a:r>
            <a:r>
              <a:rPr lang="nl-NL" dirty="0" err="1">
                <a:latin typeface="Arial" panose="020B0604020202020204" pitchFamily="34" charset="0"/>
              </a:rPr>
              <a:t>Annebeth</a:t>
            </a:r>
            <a:r>
              <a:rPr lang="nl-NL" dirty="0">
                <a:latin typeface="Arial" panose="020B0604020202020204" pitchFamily="34" charset="0"/>
              </a:rPr>
              <a:t> </a:t>
            </a:r>
            <a:r>
              <a:rPr lang="nl-NL" dirty="0" err="1">
                <a:latin typeface="Arial" panose="020B0604020202020204" pitchFamily="34" charset="0"/>
              </a:rPr>
              <a:t>Moolenburgh</a:t>
            </a:r>
            <a:endParaRPr lang="nl-NL" dirty="0">
              <a:latin typeface="Arial" panose="020B0604020202020204" pitchFamily="34" charset="0"/>
            </a:endParaRPr>
          </a:p>
        </p:txBody>
      </p:sp>
      <p:sp>
        <p:nvSpPr>
          <p:cNvPr id="6" name="Tijdelijke aanduiding voor dianummer 5">
            <a:extLst>
              <a:ext uri="{FF2B5EF4-FFF2-40B4-BE49-F238E27FC236}">
                <a16:creationId xmlns:a16="http://schemas.microsoft.com/office/drawing/2014/main" id="{66585E5A-400E-8E07-158E-6CE06DBC7893}"/>
              </a:ext>
            </a:extLst>
          </p:cNvPr>
          <p:cNvSpPr>
            <a:spLocks noGrp="1"/>
          </p:cNvSpPr>
          <p:nvPr>
            <p:ph type="sldNum" sz="quarter" idx="12"/>
          </p:nvPr>
        </p:nvSpPr>
        <p:spPr/>
        <p:txBody>
          <a:bodyPr/>
          <a:lstStyle/>
          <a:p>
            <a:fld id="{F351AFDE-2DCF-C446-8697-E84132FCEB2C}" type="slidenum">
              <a:rPr lang="nl-NL" smtClean="0"/>
              <a:t>‹nr.›</a:t>
            </a:fld>
            <a:endParaRPr lang="nl-NL"/>
          </a:p>
        </p:txBody>
      </p:sp>
    </p:spTree>
    <p:extLst>
      <p:ext uri="{BB962C8B-B14F-4D97-AF65-F5344CB8AC3E}">
        <p14:creationId xmlns:p14="http://schemas.microsoft.com/office/powerpoint/2010/main" val="711130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4B82AD-0E43-6767-E093-2FC4059B4F4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0284DBF-F954-1213-08E4-62B83163CB6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0535C3B-7292-9D16-E8CA-59E0FB7BF35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5313AEA-9B6C-DE62-BEDB-DED04B0CFEFC}"/>
              </a:ext>
            </a:extLst>
          </p:cNvPr>
          <p:cNvSpPr>
            <a:spLocks noGrp="1"/>
          </p:cNvSpPr>
          <p:nvPr>
            <p:ph type="dt" sz="half" idx="10"/>
          </p:nvPr>
        </p:nvSpPr>
        <p:spPr/>
        <p:txBody>
          <a:bodyPr/>
          <a:lstStyle/>
          <a:p>
            <a:fld id="{808808A3-8998-5540-87DB-26CF0420C360}" type="datetime1">
              <a:rPr lang="nl-NL" smtClean="0"/>
              <a:t>30-01-2026</a:t>
            </a:fld>
            <a:endParaRPr lang="nl-NL"/>
          </a:p>
        </p:txBody>
      </p:sp>
      <p:sp>
        <p:nvSpPr>
          <p:cNvPr id="6" name="Tijdelijke aanduiding voor voettekst 5">
            <a:extLst>
              <a:ext uri="{FF2B5EF4-FFF2-40B4-BE49-F238E27FC236}">
                <a16:creationId xmlns:a16="http://schemas.microsoft.com/office/drawing/2014/main" id="{9D92D900-C90C-D7EF-40F2-D854A9389735}"/>
              </a:ext>
            </a:extLst>
          </p:cNvPr>
          <p:cNvSpPr>
            <a:spLocks noGrp="1"/>
          </p:cNvSpPr>
          <p:nvPr>
            <p:ph type="ftr" sz="quarter" idx="11"/>
          </p:nvPr>
        </p:nvSpPr>
        <p:spPr/>
        <p:txBody>
          <a:bodyPr/>
          <a:lstStyle/>
          <a:p>
            <a:r>
              <a:rPr lang="nl-NL" dirty="0">
                <a:latin typeface="Arial" panose="020B0604020202020204" pitchFamily="34" charset="0"/>
              </a:rPr>
              <a:t>versie 2 - november 2025 • © 2025 </a:t>
            </a:r>
            <a:r>
              <a:rPr lang="nl-NL" dirty="0" err="1">
                <a:latin typeface="Arial" panose="020B0604020202020204" pitchFamily="34" charset="0"/>
              </a:rPr>
              <a:t>Kocon</a:t>
            </a:r>
            <a:r>
              <a:rPr lang="nl-NL" dirty="0">
                <a:latin typeface="Arial" panose="020B0604020202020204" pitchFamily="34" charset="0"/>
              </a:rPr>
              <a:t> / </a:t>
            </a:r>
            <a:r>
              <a:rPr lang="nl-NL" dirty="0" err="1">
                <a:latin typeface="Arial" panose="020B0604020202020204" pitchFamily="34" charset="0"/>
              </a:rPr>
              <a:t>Annebeth</a:t>
            </a:r>
            <a:r>
              <a:rPr lang="nl-NL" dirty="0">
                <a:latin typeface="Arial" panose="020B0604020202020204" pitchFamily="34" charset="0"/>
              </a:rPr>
              <a:t> </a:t>
            </a:r>
            <a:r>
              <a:rPr lang="nl-NL" dirty="0" err="1">
                <a:latin typeface="Arial" panose="020B0604020202020204" pitchFamily="34" charset="0"/>
              </a:rPr>
              <a:t>Moolenburgh</a:t>
            </a:r>
            <a:endParaRPr lang="nl-NL" dirty="0">
              <a:latin typeface="Arial" panose="020B0604020202020204" pitchFamily="34" charset="0"/>
            </a:endParaRPr>
          </a:p>
        </p:txBody>
      </p:sp>
      <p:sp>
        <p:nvSpPr>
          <p:cNvPr id="7" name="Tijdelijke aanduiding voor dianummer 6">
            <a:extLst>
              <a:ext uri="{FF2B5EF4-FFF2-40B4-BE49-F238E27FC236}">
                <a16:creationId xmlns:a16="http://schemas.microsoft.com/office/drawing/2014/main" id="{10B7F6EC-DA24-FDA4-719E-E84D376B76D3}"/>
              </a:ext>
            </a:extLst>
          </p:cNvPr>
          <p:cNvSpPr>
            <a:spLocks noGrp="1"/>
          </p:cNvSpPr>
          <p:nvPr>
            <p:ph type="sldNum" sz="quarter" idx="12"/>
          </p:nvPr>
        </p:nvSpPr>
        <p:spPr/>
        <p:txBody>
          <a:bodyPr/>
          <a:lstStyle/>
          <a:p>
            <a:fld id="{F351AFDE-2DCF-C446-8697-E84132FCEB2C}" type="slidenum">
              <a:rPr lang="nl-NL" smtClean="0"/>
              <a:t>‹nr.›</a:t>
            </a:fld>
            <a:endParaRPr lang="nl-NL"/>
          </a:p>
        </p:txBody>
      </p:sp>
    </p:spTree>
    <p:extLst>
      <p:ext uri="{BB962C8B-B14F-4D97-AF65-F5344CB8AC3E}">
        <p14:creationId xmlns:p14="http://schemas.microsoft.com/office/powerpoint/2010/main" val="2793934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2F74D2-7596-9120-F7D5-66BEF684E5A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3BB2B16-9BAC-8B34-59E7-4E2E9DFED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1A53044-5A9C-7CE4-F850-B951982C8BD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49C8836-607F-B67A-EFCA-CF53C4C697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815459B-A74E-6932-349D-DCD90731733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7E179EE-A2DC-E762-052B-41A902A99839}"/>
              </a:ext>
            </a:extLst>
          </p:cNvPr>
          <p:cNvSpPr>
            <a:spLocks noGrp="1"/>
          </p:cNvSpPr>
          <p:nvPr>
            <p:ph type="dt" sz="half" idx="10"/>
          </p:nvPr>
        </p:nvSpPr>
        <p:spPr/>
        <p:txBody>
          <a:bodyPr/>
          <a:lstStyle/>
          <a:p>
            <a:fld id="{A3A56A13-99D9-0548-9E78-815E791B1F39}" type="datetime1">
              <a:rPr lang="nl-NL" smtClean="0"/>
              <a:t>30-01-2026</a:t>
            </a:fld>
            <a:endParaRPr lang="nl-NL"/>
          </a:p>
        </p:txBody>
      </p:sp>
      <p:sp>
        <p:nvSpPr>
          <p:cNvPr id="8" name="Tijdelijke aanduiding voor voettekst 7">
            <a:extLst>
              <a:ext uri="{FF2B5EF4-FFF2-40B4-BE49-F238E27FC236}">
                <a16:creationId xmlns:a16="http://schemas.microsoft.com/office/drawing/2014/main" id="{EEC360CC-A933-697F-2960-138110F26BBC}"/>
              </a:ext>
            </a:extLst>
          </p:cNvPr>
          <p:cNvSpPr>
            <a:spLocks noGrp="1"/>
          </p:cNvSpPr>
          <p:nvPr>
            <p:ph type="ftr" sz="quarter" idx="11"/>
          </p:nvPr>
        </p:nvSpPr>
        <p:spPr/>
        <p:txBody>
          <a:bodyPr/>
          <a:lstStyle/>
          <a:p>
            <a:r>
              <a:rPr lang="nl-NL" dirty="0">
                <a:latin typeface="Arial" panose="020B0604020202020204" pitchFamily="34" charset="0"/>
              </a:rPr>
              <a:t>versie 2 - november 2025 • © 2025 </a:t>
            </a:r>
            <a:r>
              <a:rPr lang="nl-NL" dirty="0" err="1">
                <a:latin typeface="Arial" panose="020B0604020202020204" pitchFamily="34" charset="0"/>
              </a:rPr>
              <a:t>Kocon</a:t>
            </a:r>
            <a:r>
              <a:rPr lang="nl-NL" dirty="0">
                <a:latin typeface="Arial" panose="020B0604020202020204" pitchFamily="34" charset="0"/>
              </a:rPr>
              <a:t> / </a:t>
            </a:r>
            <a:r>
              <a:rPr lang="nl-NL" dirty="0" err="1">
                <a:latin typeface="Arial" panose="020B0604020202020204" pitchFamily="34" charset="0"/>
              </a:rPr>
              <a:t>Annebeth</a:t>
            </a:r>
            <a:r>
              <a:rPr lang="nl-NL" dirty="0">
                <a:latin typeface="Arial" panose="020B0604020202020204" pitchFamily="34" charset="0"/>
              </a:rPr>
              <a:t> </a:t>
            </a:r>
            <a:r>
              <a:rPr lang="nl-NL" dirty="0" err="1">
                <a:latin typeface="Arial" panose="020B0604020202020204" pitchFamily="34" charset="0"/>
              </a:rPr>
              <a:t>Moolenburgh</a:t>
            </a:r>
            <a:endParaRPr lang="nl-NL" dirty="0">
              <a:latin typeface="Arial" panose="020B0604020202020204" pitchFamily="34" charset="0"/>
            </a:endParaRPr>
          </a:p>
        </p:txBody>
      </p:sp>
      <p:sp>
        <p:nvSpPr>
          <p:cNvPr id="9" name="Tijdelijke aanduiding voor dianummer 8">
            <a:extLst>
              <a:ext uri="{FF2B5EF4-FFF2-40B4-BE49-F238E27FC236}">
                <a16:creationId xmlns:a16="http://schemas.microsoft.com/office/drawing/2014/main" id="{5F2685A4-4A02-B4CF-F4D2-347D365497E2}"/>
              </a:ext>
            </a:extLst>
          </p:cNvPr>
          <p:cNvSpPr>
            <a:spLocks noGrp="1"/>
          </p:cNvSpPr>
          <p:nvPr>
            <p:ph type="sldNum" sz="quarter" idx="12"/>
          </p:nvPr>
        </p:nvSpPr>
        <p:spPr/>
        <p:txBody>
          <a:bodyPr/>
          <a:lstStyle/>
          <a:p>
            <a:fld id="{F351AFDE-2DCF-C446-8697-E84132FCEB2C}" type="slidenum">
              <a:rPr lang="nl-NL" smtClean="0"/>
              <a:t>‹nr.›</a:t>
            </a:fld>
            <a:endParaRPr lang="nl-NL"/>
          </a:p>
        </p:txBody>
      </p:sp>
    </p:spTree>
    <p:extLst>
      <p:ext uri="{BB962C8B-B14F-4D97-AF65-F5344CB8AC3E}">
        <p14:creationId xmlns:p14="http://schemas.microsoft.com/office/powerpoint/2010/main" val="350617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3D8AD3-5B80-02BF-9278-9CE9B478F0A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7D2C217-DFDD-F0DF-B384-FF293E71BD9A}"/>
              </a:ext>
            </a:extLst>
          </p:cNvPr>
          <p:cNvSpPr>
            <a:spLocks noGrp="1"/>
          </p:cNvSpPr>
          <p:nvPr>
            <p:ph type="dt" sz="half" idx="10"/>
          </p:nvPr>
        </p:nvSpPr>
        <p:spPr/>
        <p:txBody>
          <a:bodyPr/>
          <a:lstStyle/>
          <a:p>
            <a:fld id="{E0A09979-0914-6E47-B9BF-73674D1208F2}" type="datetime1">
              <a:rPr lang="nl-NL" smtClean="0"/>
              <a:t>30-01-2026</a:t>
            </a:fld>
            <a:endParaRPr lang="nl-NL"/>
          </a:p>
        </p:txBody>
      </p:sp>
      <p:sp>
        <p:nvSpPr>
          <p:cNvPr id="4" name="Tijdelijke aanduiding voor voettekst 3">
            <a:extLst>
              <a:ext uri="{FF2B5EF4-FFF2-40B4-BE49-F238E27FC236}">
                <a16:creationId xmlns:a16="http://schemas.microsoft.com/office/drawing/2014/main" id="{73298B23-D8D3-A593-44D8-00CA65A683ED}"/>
              </a:ext>
            </a:extLst>
          </p:cNvPr>
          <p:cNvSpPr>
            <a:spLocks noGrp="1"/>
          </p:cNvSpPr>
          <p:nvPr>
            <p:ph type="ftr" sz="quarter" idx="11"/>
          </p:nvPr>
        </p:nvSpPr>
        <p:spPr/>
        <p:txBody>
          <a:bodyPr/>
          <a:lstStyle/>
          <a:p>
            <a:r>
              <a:rPr lang="nl-NL" dirty="0">
                <a:latin typeface="Arial" panose="020B0604020202020204" pitchFamily="34" charset="0"/>
              </a:rPr>
              <a:t>versie 2 - november 2025 • © 2025 </a:t>
            </a:r>
            <a:r>
              <a:rPr lang="nl-NL" dirty="0" err="1">
                <a:latin typeface="Arial" panose="020B0604020202020204" pitchFamily="34" charset="0"/>
              </a:rPr>
              <a:t>Kocon</a:t>
            </a:r>
            <a:r>
              <a:rPr lang="nl-NL" dirty="0">
                <a:latin typeface="Arial" panose="020B0604020202020204" pitchFamily="34" charset="0"/>
              </a:rPr>
              <a:t> / </a:t>
            </a:r>
            <a:r>
              <a:rPr lang="nl-NL" dirty="0" err="1">
                <a:latin typeface="Arial" panose="020B0604020202020204" pitchFamily="34" charset="0"/>
              </a:rPr>
              <a:t>Annebeth</a:t>
            </a:r>
            <a:r>
              <a:rPr lang="nl-NL" dirty="0">
                <a:latin typeface="Arial" panose="020B0604020202020204" pitchFamily="34" charset="0"/>
              </a:rPr>
              <a:t> </a:t>
            </a:r>
            <a:r>
              <a:rPr lang="nl-NL" dirty="0" err="1">
                <a:latin typeface="Arial" panose="020B0604020202020204" pitchFamily="34" charset="0"/>
              </a:rPr>
              <a:t>Moolenburgh</a:t>
            </a:r>
            <a:endParaRPr lang="nl-NL" dirty="0">
              <a:latin typeface="Arial" panose="020B0604020202020204" pitchFamily="34" charset="0"/>
            </a:endParaRPr>
          </a:p>
        </p:txBody>
      </p:sp>
      <p:sp>
        <p:nvSpPr>
          <p:cNvPr id="5" name="Tijdelijke aanduiding voor dianummer 4">
            <a:extLst>
              <a:ext uri="{FF2B5EF4-FFF2-40B4-BE49-F238E27FC236}">
                <a16:creationId xmlns:a16="http://schemas.microsoft.com/office/drawing/2014/main" id="{D15383DC-8F84-2A11-6D3E-5B00C50465A7}"/>
              </a:ext>
            </a:extLst>
          </p:cNvPr>
          <p:cNvSpPr>
            <a:spLocks noGrp="1"/>
          </p:cNvSpPr>
          <p:nvPr>
            <p:ph type="sldNum" sz="quarter" idx="12"/>
          </p:nvPr>
        </p:nvSpPr>
        <p:spPr/>
        <p:txBody>
          <a:bodyPr/>
          <a:lstStyle/>
          <a:p>
            <a:fld id="{F351AFDE-2DCF-C446-8697-E84132FCEB2C}" type="slidenum">
              <a:rPr lang="nl-NL" smtClean="0"/>
              <a:t>‹nr.›</a:t>
            </a:fld>
            <a:endParaRPr lang="nl-NL"/>
          </a:p>
        </p:txBody>
      </p:sp>
    </p:spTree>
    <p:extLst>
      <p:ext uri="{BB962C8B-B14F-4D97-AF65-F5344CB8AC3E}">
        <p14:creationId xmlns:p14="http://schemas.microsoft.com/office/powerpoint/2010/main" val="380452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72078EC-0BF7-19DF-FBC5-B535C0931042}"/>
              </a:ext>
            </a:extLst>
          </p:cNvPr>
          <p:cNvSpPr>
            <a:spLocks noGrp="1"/>
          </p:cNvSpPr>
          <p:nvPr>
            <p:ph type="dt" sz="half" idx="10"/>
          </p:nvPr>
        </p:nvSpPr>
        <p:spPr/>
        <p:txBody>
          <a:bodyPr/>
          <a:lstStyle/>
          <a:p>
            <a:fld id="{28C6001B-EA40-8D4C-82DA-0AB15180CD7C}" type="datetime1">
              <a:rPr lang="nl-NL" smtClean="0"/>
              <a:t>30-01-2026</a:t>
            </a:fld>
            <a:endParaRPr lang="nl-NL"/>
          </a:p>
        </p:txBody>
      </p:sp>
      <p:sp>
        <p:nvSpPr>
          <p:cNvPr id="3" name="Tijdelijke aanduiding voor voettekst 2">
            <a:extLst>
              <a:ext uri="{FF2B5EF4-FFF2-40B4-BE49-F238E27FC236}">
                <a16:creationId xmlns:a16="http://schemas.microsoft.com/office/drawing/2014/main" id="{05DA96F9-98BD-E870-8402-1463FCDBA8A3}"/>
              </a:ext>
            </a:extLst>
          </p:cNvPr>
          <p:cNvSpPr>
            <a:spLocks noGrp="1"/>
          </p:cNvSpPr>
          <p:nvPr>
            <p:ph type="ftr" sz="quarter" idx="11"/>
          </p:nvPr>
        </p:nvSpPr>
        <p:spPr/>
        <p:txBody>
          <a:bodyPr/>
          <a:lstStyle/>
          <a:p>
            <a:r>
              <a:rPr lang="nl-NL" dirty="0">
                <a:latin typeface="Arial" panose="020B0604020202020204" pitchFamily="34" charset="0"/>
              </a:rPr>
              <a:t>versie 2 - november 2025 • © 2025 </a:t>
            </a:r>
            <a:r>
              <a:rPr lang="nl-NL" dirty="0" err="1">
                <a:latin typeface="Arial" panose="020B0604020202020204" pitchFamily="34" charset="0"/>
              </a:rPr>
              <a:t>Kocon</a:t>
            </a:r>
            <a:r>
              <a:rPr lang="nl-NL" dirty="0">
                <a:latin typeface="Arial" panose="020B0604020202020204" pitchFamily="34" charset="0"/>
              </a:rPr>
              <a:t> / </a:t>
            </a:r>
            <a:r>
              <a:rPr lang="nl-NL" dirty="0" err="1">
                <a:latin typeface="Arial" panose="020B0604020202020204" pitchFamily="34" charset="0"/>
              </a:rPr>
              <a:t>Annebeth</a:t>
            </a:r>
            <a:r>
              <a:rPr lang="nl-NL" dirty="0">
                <a:latin typeface="Arial" panose="020B0604020202020204" pitchFamily="34" charset="0"/>
              </a:rPr>
              <a:t> </a:t>
            </a:r>
            <a:r>
              <a:rPr lang="nl-NL" dirty="0" err="1">
                <a:latin typeface="Arial" panose="020B0604020202020204" pitchFamily="34" charset="0"/>
              </a:rPr>
              <a:t>Moolenburgh</a:t>
            </a:r>
            <a:endParaRPr lang="nl-NL" dirty="0">
              <a:latin typeface="Arial" panose="020B0604020202020204" pitchFamily="34" charset="0"/>
            </a:endParaRPr>
          </a:p>
        </p:txBody>
      </p:sp>
      <p:sp>
        <p:nvSpPr>
          <p:cNvPr id="4" name="Tijdelijke aanduiding voor dianummer 3">
            <a:extLst>
              <a:ext uri="{FF2B5EF4-FFF2-40B4-BE49-F238E27FC236}">
                <a16:creationId xmlns:a16="http://schemas.microsoft.com/office/drawing/2014/main" id="{3B5A3BE4-30FC-3558-7041-AACF3222CDEE}"/>
              </a:ext>
            </a:extLst>
          </p:cNvPr>
          <p:cNvSpPr>
            <a:spLocks noGrp="1"/>
          </p:cNvSpPr>
          <p:nvPr>
            <p:ph type="sldNum" sz="quarter" idx="12"/>
          </p:nvPr>
        </p:nvSpPr>
        <p:spPr/>
        <p:txBody>
          <a:bodyPr/>
          <a:lstStyle/>
          <a:p>
            <a:fld id="{F351AFDE-2DCF-C446-8697-E84132FCEB2C}" type="slidenum">
              <a:rPr lang="nl-NL" smtClean="0"/>
              <a:t>‹nr.›</a:t>
            </a:fld>
            <a:endParaRPr lang="nl-NL"/>
          </a:p>
        </p:txBody>
      </p:sp>
    </p:spTree>
    <p:extLst>
      <p:ext uri="{BB962C8B-B14F-4D97-AF65-F5344CB8AC3E}">
        <p14:creationId xmlns:p14="http://schemas.microsoft.com/office/powerpoint/2010/main" val="589269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2EDC7-BB21-1A46-0CA0-4B294023A1E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B99B3E4-58E0-0B55-75F4-D4E2174C50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33DB4D8-5EB7-32FD-3A21-DFE061C1BD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BCA4173-0754-C97E-E98C-388E3F648AFE}"/>
              </a:ext>
            </a:extLst>
          </p:cNvPr>
          <p:cNvSpPr>
            <a:spLocks noGrp="1"/>
          </p:cNvSpPr>
          <p:nvPr>
            <p:ph type="dt" sz="half" idx="10"/>
          </p:nvPr>
        </p:nvSpPr>
        <p:spPr/>
        <p:txBody>
          <a:bodyPr/>
          <a:lstStyle/>
          <a:p>
            <a:fld id="{0C614B28-477C-B94C-B085-2A9C50D8E47E}" type="datetime1">
              <a:rPr lang="nl-NL" smtClean="0"/>
              <a:t>30-01-2026</a:t>
            </a:fld>
            <a:endParaRPr lang="nl-NL"/>
          </a:p>
        </p:txBody>
      </p:sp>
      <p:sp>
        <p:nvSpPr>
          <p:cNvPr id="6" name="Tijdelijke aanduiding voor voettekst 5">
            <a:extLst>
              <a:ext uri="{FF2B5EF4-FFF2-40B4-BE49-F238E27FC236}">
                <a16:creationId xmlns:a16="http://schemas.microsoft.com/office/drawing/2014/main" id="{E7B104B0-9427-84C6-78F8-9E366F73F5D6}"/>
              </a:ext>
            </a:extLst>
          </p:cNvPr>
          <p:cNvSpPr>
            <a:spLocks noGrp="1"/>
          </p:cNvSpPr>
          <p:nvPr>
            <p:ph type="ftr" sz="quarter" idx="11"/>
          </p:nvPr>
        </p:nvSpPr>
        <p:spPr/>
        <p:txBody>
          <a:bodyPr/>
          <a:lstStyle/>
          <a:p>
            <a:r>
              <a:rPr lang="nl-NL" dirty="0">
                <a:latin typeface="Arial" panose="020B0604020202020204" pitchFamily="34" charset="0"/>
              </a:rPr>
              <a:t>versie 2 - november 2025 • © 2025 </a:t>
            </a:r>
            <a:r>
              <a:rPr lang="nl-NL" dirty="0" err="1">
                <a:latin typeface="Arial" panose="020B0604020202020204" pitchFamily="34" charset="0"/>
              </a:rPr>
              <a:t>Kocon</a:t>
            </a:r>
            <a:r>
              <a:rPr lang="nl-NL" dirty="0">
                <a:latin typeface="Arial" panose="020B0604020202020204" pitchFamily="34" charset="0"/>
              </a:rPr>
              <a:t> / </a:t>
            </a:r>
            <a:r>
              <a:rPr lang="nl-NL" dirty="0" err="1">
                <a:latin typeface="Arial" panose="020B0604020202020204" pitchFamily="34" charset="0"/>
              </a:rPr>
              <a:t>Annebeth</a:t>
            </a:r>
            <a:r>
              <a:rPr lang="nl-NL" dirty="0">
                <a:latin typeface="Arial" panose="020B0604020202020204" pitchFamily="34" charset="0"/>
              </a:rPr>
              <a:t> </a:t>
            </a:r>
            <a:r>
              <a:rPr lang="nl-NL" dirty="0" err="1">
                <a:latin typeface="Arial" panose="020B0604020202020204" pitchFamily="34" charset="0"/>
              </a:rPr>
              <a:t>Moolenburgh</a:t>
            </a:r>
            <a:endParaRPr lang="nl-NL" dirty="0">
              <a:latin typeface="Arial" panose="020B0604020202020204" pitchFamily="34" charset="0"/>
            </a:endParaRPr>
          </a:p>
        </p:txBody>
      </p:sp>
      <p:sp>
        <p:nvSpPr>
          <p:cNvPr id="7" name="Tijdelijke aanduiding voor dianummer 6">
            <a:extLst>
              <a:ext uri="{FF2B5EF4-FFF2-40B4-BE49-F238E27FC236}">
                <a16:creationId xmlns:a16="http://schemas.microsoft.com/office/drawing/2014/main" id="{BDFECB47-5F96-1B12-5F8E-A474177418C5}"/>
              </a:ext>
            </a:extLst>
          </p:cNvPr>
          <p:cNvSpPr>
            <a:spLocks noGrp="1"/>
          </p:cNvSpPr>
          <p:nvPr>
            <p:ph type="sldNum" sz="quarter" idx="12"/>
          </p:nvPr>
        </p:nvSpPr>
        <p:spPr/>
        <p:txBody>
          <a:bodyPr/>
          <a:lstStyle/>
          <a:p>
            <a:fld id="{F351AFDE-2DCF-C446-8697-E84132FCEB2C}" type="slidenum">
              <a:rPr lang="nl-NL" smtClean="0"/>
              <a:t>‹nr.›</a:t>
            </a:fld>
            <a:endParaRPr lang="nl-NL"/>
          </a:p>
        </p:txBody>
      </p:sp>
    </p:spTree>
    <p:extLst>
      <p:ext uri="{BB962C8B-B14F-4D97-AF65-F5344CB8AC3E}">
        <p14:creationId xmlns:p14="http://schemas.microsoft.com/office/powerpoint/2010/main" val="362272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CF7BF5-642C-DD9C-AD1F-25C65E03E6C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87018C5-5B8D-E070-7E99-8152D7FEF1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F0A1910-D553-8C94-BEB5-48671D8D6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157210D-732F-ACA1-3A9E-1C3EA4972127}"/>
              </a:ext>
            </a:extLst>
          </p:cNvPr>
          <p:cNvSpPr>
            <a:spLocks noGrp="1"/>
          </p:cNvSpPr>
          <p:nvPr>
            <p:ph type="dt" sz="half" idx="10"/>
          </p:nvPr>
        </p:nvSpPr>
        <p:spPr/>
        <p:txBody>
          <a:bodyPr/>
          <a:lstStyle/>
          <a:p>
            <a:fld id="{1ACE0535-839C-EC4C-9BD7-B358E80D9008}" type="datetime1">
              <a:rPr lang="nl-NL" smtClean="0"/>
              <a:t>30-01-2026</a:t>
            </a:fld>
            <a:endParaRPr lang="nl-NL"/>
          </a:p>
        </p:txBody>
      </p:sp>
      <p:sp>
        <p:nvSpPr>
          <p:cNvPr id="6" name="Tijdelijke aanduiding voor voettekst 5">
            <a:extLst>
              <a:ext uri="{FF2B5EF4-FFF2-40B4-BE49-F238E27FC236}">
                <a16:creationId xmlns:a16="http://schemas.microsoft.com/office/drawing/2014/main" id="{4B20864B-D235-FD49-5392-457B278142BB}"/>
              </a:ext>
            </a:extLst>
          </p:cNvPr>
          <p:cNvSpPr>
            <a:spLocks noGrp="1"/>
          </p:cNvSpPr>
          <p:nvPr>
            <p:ph type="ftr" sz="quarter" idx="11"/>
          </p:nvPr>
        </p:nvSpPr>
        <p:spPr/>
        <p:txBody>
          <a:bodyPr/>
          <a:lstStyle/>
          <a:p>
            <a:r>
              <a:rPr lang="nl-NL" dirty="0">
                <a:latin typeface="Arial" panose="020B0604020202020204" pitchFamily="34" charset="0"/>
              </a:rPr>
              <a:t>versie 2 - november 2025 • © 2025 </a:t>
            </a:r>
            <a:r>
              <a:rPr lang="nl-NL" dirty="0" err="1">
                <a:latin typeface="Arial" panose="020B0604020202020204" pitchFamily="34" charset="0"/>
              </a:rPr>
              <a:t>Kocon</a:t>
            </a:r>
            <a:r>
              <a:rPr lang="nl-NL" dirty="0">
                <a:latin typeface="Arial" panose="020B0604020202020204" pitchFamily="34" charset="0"/>
              </a:rPr>
              <a:t> / </a:t>
            </a:r>
            <a:r>
              <a:rPr lang="nl-NL" dirty="0" err="1">
                <a:latin typeface="Arial" panose="020B0604020202020204" pitchFamily="34" charset="0"/>
              </a:rPr>
              <a:t>Annebeth</a:t>
            </a:r>
            <a:r>
              <a:rPr lang="nl-NL" dirty="0">
                <a:latin typeface="Arial" panose="020B0604020202020204" pitchFamily="34" charset="0"/>
              </a:rPr>
              <a:t> </a:t>
            </a:r>
            <a:r>
              <a:rPr lang="nl-NL" dirty="0" err="1">
                <a:latin typeface="Arial" panose="020B0604020202020204" pitchFamily="34" charset="0"/>
              </a:rPr>
              <a:t>Moolenburgh</a:t>
            </a:r>
            <a:endParaRPr lang="nl-NL" dirty="0">
              <a:latin typeface="Arial" panose="020B0604020202020204" pitchFamily="34" charset="0"/>
            </a:endParaRPr>
          </a:p>
        </p:txBody>
      </p:sp>
      <p:sp>
        <p:nvSpPr>
          <p:cNvPr id="7" name="Tijdelijke aanduiding voor dianummer 6">
            <a:extLst>
              <a:ext uri="{FF2B5EF4-FFF2-40B4-BE49-F238E27FC236}">
                <a16:creationId xmlns:a16="http://schemas.microsoft.com/office/drawing/2014/main" id="{CCF6150C-20B2-766A-DD59-D6DF000C1948}"/>
              </a:ext>
            </a:extLst>
          </p:cNvPr>
          <p:cNvSpPr>
            <a:spLocks noGrp="1"/>
          </p:cNvSpPr>
          <p:nvPr>
            <p:ph type="sldNum" sz="quarter" idx="12"/>
          </p:nvPr>
        </p:nvSpPr>
        <p:spPr/>
        <p:txBody>
          <a:bodyPr/>
          <a:lstStyle/>
          <a:p>
            <a:fld id="{F351AFDE-2DCF-C446-8697-E84132FCEB2C}" type="slidenum">
              <a:rPr lang="nl-NL" smtClean="0"/>
              <a:t>‹nr.›</a:t>
            </a:fld>
            <a:endParaRPr lang="nl-NL"/>
          </a:p>
        </p:txBody>
      </p:sp>
    </p:spTree>
    <p:extLst>
      <p:ext uri="{BB962C8B-B14F-4D97-AF65-F5344CB8AC3E}">
        <p14:creationId xmlns:p14="http://schemas.microsoft.com/office/powerpoint/2010/main" val="3047876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E419C2E-62A1-01EE-00D5-D44452269A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1457CDB0-0D18-37EE-E2E9-AC0CD2E5F0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C09E4FA1-F0EE-0A35-264A-BE688E7AFE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82000"/>
                  </a:schemeClr>
                </a:solidFill>
                <a:latin typeface="Arial" panose="020B0604020202020204" pitchFamily="34" charset="0"/>
              </a:defRPr>
            </a:lvl1pPr>
          </a:lstStyle>
          <a:p>
            <a:fld id="{2CB02318-B51D-224D-9FA5-91B6333B5A19}" type="datetime1">
              <a:rPr lang="nl-NL" smtClean="0"/>
              <a:pPr/>
              <a:t>30-01-2026</a:t>
            </a:fld>
            <a:endParaRPr lang="nl-NL" dirty="0"/>
          </a:p>
        </p:txBody>
      </p:sp>
      <p:sp>
        <p:nvSpPr>
          <p:cNvPr id="5" name="Tijdelijke aanduiding voor voettekst 4">
            <a:extLst>
              <a:ext uri="{FF2B5EF4-FFF2-40B4-BE49-F238E27FC236}">
                <a16:creationId xmlns:a16="http://schemas.microsoft.com/office/drawing/2014/main" id="{1C67DCEB-BE4D-02C1-F7B8-FC3BE3251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nl-NL" dirty="0">
                <a:latin typeface="Arial" panose="020B0604020202020204" pitchFamily="34" charset="0"/>
              </a:rPr>
              <a:t>versie 2 - november 2025 • © 2025 </a:t>
            </a:r>
            <a:r>
              <a:rPr lang="nl-NL" dirty="0" err="1">
                <a:latin typeface="Arial" panose="020B0604020202020204" pitchFamily="34" charset="0"/>
              </a:rPr>
              <a:t>Kocon</a:t>
            </a:r>
            <a:r>
              <a:rPr lang="nl-NL" dirty="0">
                <a:latin typeface="Arial" panose="020B0604020202020204" pitchFamily="34" charset="0"/>
              </a:rPr>
              <a:t> / </a:t>
            </a:r>
            <a:r>
              <a:rPr lang="nl-NL" dirty="0" err="1">
                <a:latin typeface="Arial" panose="020B0604020202020204" pitchFamily="34" charset="0"/>
              </a:rPr>
              <a:t>Annebeth</a:t>
            </a:r>
            <a:r>
              <a:rPr lang="nl-NL" dirty="0">
                <a:latin typeface="Arial" panose="020B0604020202020204" pitchFamily="34" charset="0"/>
              </a:rPr>
              <a:t> </a:t>
            </a:r>
            <a:r>
              <a:rPr lang="nl-NL" dirty="0" err="1">
                <a:latin typeface="Arial" panose="020B0604020202020204" pitchFamily="34" charset="0"/>
              </a:rPr>
              <a:t>Moolenburgh</a:t>
            </a:r>
            <a:endParaRPr lang="nl-NL" dirty="0">
              <a:latin typeface="Arial" panose="020B0604020202020204" pitchFamily="34" charset="0"/>
            </a:endParaRPr>
          </a:p>
        </p:txBody>
      </p:sp>
      <p:sp>
        <p:nvSpPr>
          <p:cNvPr id="6" name="Tijdelijke aanduiding voor dianummer 5">
            <a:extLst>
              <a:ext uri="{FF2B5EF4-FFF2-40B4-BE49-F238E27FC236}">
                <a16:creationId xmlns:a16="http://schemas.microsoft.com/office/drawing/2014/main" id="{B844D777-EE3F-A684-A98B-B5066DD822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Arial" panose="020B0604020202020204" pitchFamily="34" charset="0"/>
              </a:defRPr>
            </a:lvl1pPr>
          </a:lstStyle>
          <a:p>
            <a:fld id="{F351AFDE-2DCF-C446-8697-E84132FCEB2C}" type="slidenum">
              <a:rPr lang="nl-NL" smtClean="0"/>
              <a:pPr/>
              <a:t>‹nr.›</a:t>
            </a:fld>
            <a:endParaRPr lang="nl-NL" dirty="0"/>
          </a:p>
        </p:txBody>
      </p:sp>
    </p:spTree>
    <p:extLst>
      <p:ext uri="{BB962C8B-B14F-4D97-AF65-F5344CB8AC3E}">
        <p14:creationId xmlns:p14="http://schemas.microsoft.com/office/powerpoint/2010/main" val="2227958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hyperlink" Target="https://sociaal.h5p.com/content/1292167730960842317/embe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ociaal.h5p.com/content/1292167730960842317/embe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ijdelijke aanduiding voor voettekst 12">
            <a:extLst>
              <a:ext uri="{FF2B5EF4-FFF2-40B4-BE49-F238E27FC236}">
                <a16:creationId xmlns:a16="http://schemas.microsoft.com/office/drawing/2014/main" id="{D0F1D98E-2249-EDD6-7A42-2A040B74BBC1}"/>
              </a:ext>
            </a:extLst>
          </p:cNvPr>
          <p:cNvSpPr txBox="1">
            <a:spLocks/>
          </p:cNvSpPr>
          <p:nvPr/>
        </p:nvSpPr>
        <p:spPr>
          <a:xfrm>
            <a:off x="3550269" y="6560673"/>
            <a:ext cx="5066063"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600" dirty="0">
                <a:latin typeface="Arial" panose="020B0604020202020204" pitchFamily="34" charset="0"/>
              </a:rPr>
              <a:t>© 2026 </a:t>
            </a:r>
            <a:r>
              <a:rPr lang="nl-NL" sz="600" dirty="0" err="1">
                <a:latin typeface="Arial" panose="020B0604020202020204" pitchFamily="34" charset="0"/>
              </a:rPr>
              <a:t>Kocon</a:t>
            </a:r>
            <a:r>
              <a:rPr lang="nl-NL" sz="600" dirty="0">
                <a:latin typeface="Arial" panose="020B0604020202020204" pitchFamily="34" charset="0"/>
              </a:rPr>
              <a:t> / Annebeth Moolenburgh</a:t>
            </a:r>
          </a:p>
        </p:txBody>
      </p:sp>
      <p:sp>
        <p:nvSpPr>
          <p:cNvPr id="24" name="Tijdelijke aanduiding voor voettekst 12">
            <a:extLst>
              <a:ext uri="{FF2B5EF4-FFF2-40B4-BE49-F238E27FC236}">
                <a16:creationId xmlns:a16="http://schemas.microsoft.com/office/drawing/2014/main" id="{71C61C7B-9A83-ED72-A756-D750AFCB6608}"/>
              </a:ext>
            </a:extLst>
          </p:cNvPr>
          <p:cNvSpPr txBox="1">
            <a:spLocks/>
          </p:cNvSpPr>
          <p:nvPr/>
        </p:nvSpPr>
        <p:spPr>
          <a:xfrm>
            <a:off x="171450" y="6563538"/>
            <a:ext cx="3150065"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600" dirty="0">
                <a:latin typeface="Arial" panose="020B0604020202020204" pitchFamily="34" charset="0"/>
              </a:rPr>
              <a:t>versie januari 2026</a:t>
            </a:r>
          </a:p>
        </p:txBody>
      </p:sp>
      <p:sp>
        <p:nvSpPr>
          <p:cNvPr id="25" name="Tijdelijke aanduiding voor dianummer 24">
            <a:extLst>
              <a:ext uri="{FF2B5EF4-FFF2-40B4-BE49-F238E27FC236}">
                <a16:creationId xmlns:a16="http://schemas.microsoft.com/office/drawing/2014/main" id="{E1E8F3A2-2D0F-6D29-24EB-10A851D3A317}"/>
              </a:ext>
            </a:extLst>
          </p:cNvPr>
          <p:cNvSpPr>
            <a:spLocks noGrp="1"/>
          </p:cNvSpPr>
          <p:nvPr>
            <p:ph type="sldNum" sz="quarter" idx="12"/>
          </p:nvPr>
        </p:nvSpPr>
        <p:spPr>
          <a:xfrm>
            <a:off x="9088554" y="6560672"/>
            <a:ext cx="2743200" cy="365125"/>
          </a:xfrm>
        </p:spPr>
        <p:txBody>
          <a:bodyPr/>
          <a:lstStyle/>
          <a:p>
            <a:fld id="{F351AFDE-2DCF-C446-8697-E84132FCEB2C}" type="slidenum">
              <a:rPr lang="nl-NL" sz="800" smtClean="0"/>
              <a:t>1</a:t>
            </a:fld>
            <a:endParaRPr lang="nl-NL" sz="800" dirty="0"/>
          </a:p>
        </p:txBody>
      </p:sp>
      <p:pic>
        <p:nvPicPr>
          <p:cNvPr id="7" name="Afbeelding 6" descr="Afbeelding met kleding, person, persoon, Menselijk gezicht&#10;&#10;Door AI gegenereerde inhoud is mogelijk onjuist.">
            <a:extLst>
              <a:ext uri="{FF2B5EF4-FFF2-40B4-BE49-F238E27FC236}">
                <a16:creationId xmlns:a16="http://schemas.microsoft.com/office/drawing/2014/main" id="{CD5AB25A-20D4-D15D-38FA-6DEF89EEA862}"/>
              </a:ext>
            </a:extLst>
          </p:cNvPr>
          <p:cNvPicPr>
            <a:picLocks noChangeAspect="1"/>
          </p:cNvPicPr>
          <p:nvPr/>
        </p:nvPicPr>
        <p:blipFill>
          <a:blip r:embed="rId3"/>
          <a:srcRect l="2070" r="2269"/>
          <a:stretch>
            <a:fillRect/>
          </a:stretch>
        </p:blipFill>
        <p:spPr>
          <a:xfrm>
            <a:off x="-12701" y="0"/>
            <a:ext cx="12217401" cy="6643801"/>
          </a:xfrm>
          <a:prstGeom prst="rect">
            <a:avLst/>
          </a:prstGeom>
        </p:spPr>
      </p:pic>
      <p:grpSp>
        <p:nvGrpSpPr>
          <p:cNvPr id="12" name="Groep 11">
            <a:extLst>
              <a:ext uri="{FF2B5EF4-FFF2-40B4-BE49-F238E27FC236}">
                <a16:creationId xmlns:a16="http://schemas.microsoft.com/office/drawing/2014/main" id="{6EAC6485-A8D4-1CB8-7730-2EAECD051687}"/>
              </a:ext>
            </a:extLst>
          </p:cNvPr>
          <p:cNvGrpSpPr/>
          <p:nvPr/>
        </p:nvGrpSpPr>
        <p:grpSpPr>
          <a:xfrm>
            <a:off x="5084065" y="424595"/>
            <a:ext cx="2036064" cy="585915"/>
            <a:chOff x="4771068" y="5878054"/>
            <a:chExt cx="2036064" cy="585915"/>
          </a:xfrm>
        </p:grpSpPr>
        <p:sp>
          <p:nvSpPr>
            <p:cNvPr id="4" name="Afgeronde rechthoek 3">
              <a:extLst>
                <a:ext uri="{FF2B5EF4-FFF2-40B4-BE49-F238E27FC236}">
                  <a16:creationId xmlns:a16="http://schemas.microsoft.com/office/drawing/2014/main" id="{E4B795B4-4D28-EDF4-4FC2-020E1D9392BC}"/>
                </a:ext>
              </a:extLst>
            </p:cNvPr>
            <p:cNvSpPr/>
            <p:nvPr/>
          </p:nvSpPr>
          <p:spPr>
            <a:xfrm>
              <a:off x="4771068" y="5878054"/>
              <a:ext cx="2036064" cy="530617"/>
            </a:xfrm>
            <a:prstGeom prst="roundRect">
              <a:avLst>
                <a:gd name="adj" fmla="val 50000"/>
              </a:avLst>
            </a:prstGeom>
            <a:solidFill>
              <a:srgbClr val="FF3FFF"/>
            </a:solidFill>
            <a:ln>
              <a:noFill/>
            </a:ln>
            <a:effectLst>
              <a:outerShdw blurRad="538319" sx="113087" sy="113087" algn="ctr" rotWithShape="0">
                <a:srgbClr val="FF3FFF"/>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FF3FF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solidFill>
                  <a:srgbClr val="FF3FFF"/>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6" name="Tekstvak 5">
              <a:extLst>
                <a:ext uri="{FF2B5EF4-FFF2-40B4-BE49-F238E27FC236}">
                  <a16:creationId xmlns:a16="http://schemas.microsoft.com/office/drawing/2014/main" id="{21771D39-1A9F-3B5D-5906-92C6C6E78243}"/>
                </a:ext>
              </a:extLst>
            </p:cNvPr>
            <p:cNvSpPr txBox="1"/>
            <p:nvPr/>
          </p:nvSpPr>
          <p:spPr>
            <a:xfrm>
              <a:off x="4868804" y="5959638"/>
              <a:ext cx="1828399" cy="50433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nl-NL" sz="2000" b="1" kern="100" dirty="0">
                  <a:solidFill>
                    <a:schemeClr val="accent5">
                      <a:lumMod val="20000"/>
                      <a:lumOff val="80000"/>
                    </a:schemeClr>
                  </a:solidFill>
                  <a:effectLst/>
                  <a:latin typeface="Arial Black" panose="020B0604020202020204" pitchFamily="34" charset="0"/>
                  <a:ea typeface="Aptos" panose="020B0004020202020204" pitchFamily="34" charset="0"/>
                  <a:cs typeface="Arial Black" panose="020B0604020202020204" pitchFamily="34" charset="0"/>
                </a:rPr>
                <a:t>SNEL GELD</a:t>
              </a:r>
              <a:endParaRPr lang="nl-NL" sz="1200" b="1" kern="100" dirty="0">
                <a:solidFill>
                  <a:schemeClr val="accent5">
                    <a:lumMod val="20000"/>
                    <a:lumOff val="80000"/>
                  </a:schemeClr>
                </a:solidFill>
                <a:effectLst/>
                <a:latin typeface="Arial Black" panose="020B0604020202020204" pitchFamily="34" charset="0"/>
                <a:ea typeface="Aptos" panose="020B0004020202020204" pitchFamily="34" charset="0"/>
                <a:cs typeface="Arial Black" panose="020B0604020202020204" pitchFamily="34" charset="0"/>
              </a:endParaRPr>
            </a:p>
          </p:txBody>
        </p:sp>
      </p:grpSp>
    </p:spTree>
    <p:extLst>
      <p:ext uri="{BB962C8B-B14F-4D97-AF65-F5344CB8AC3E}">
        <p14:creationId xmlns:p14="http://schemas.microsoft.com/office/powerpoint/2010/main" val="1157291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73E34AE-5B8E-E7CE-E6C8-49CB2EE88AFB}"/>
            </a:ext>
          </a:extLst>
        </p:cNvPr>
        <p:cNvGrpSpPr/>
        <p:nvPr/>
      </p:nvGrpSpPr>
      <p:grpSpPr>
        <a:xfrm>
          <a:off x="0" y="0"/>
          <a:ext cx="0" cy="0"/>
          <a:chOff x="0" y="0"/>
          <a:chExt cx="0" cy="0"/>
        </a:xfrm>
      </p:grpSpPr>
      <p:pic>
        <p:nvPicPr>
          <p:cNvPr id="10" name="Afbeelding 9" descr="Afbeelding met Lettertype, Graphics, grafische vormgeving, logo&#10;&#10;Door AI gegenereerde inhoud is mogelijk onjuist.">
            <a:extLst>
              <a:ext uri="{FF2B5EF4-FFF2-40B4-BE49-F238E27FC236}">
                <a16:creationId xmlns:a16="http://schemas.microsoft.com/office/drawing/2014/main" id="{06F95434-7EA1-960E-1000-8239ED6D3EA7}"/>
              </a:ext>
            </a:extLst>
          </p:cNvPr>
          <p:cNvPicPr>
            <a:picLocks noChangeAspect="1"/>
          </p:cNvPicPr>
          <p:nvPr/>
        </p:nvPicPr>
        <p:blipFill>
          <a:blip r:embed="rId3" cstate="print">
            <a:alphaModFix amt="9000"/>
            <a:extLst>
              <a:ext uri="{BEBA8EAE-BF5A-486C-A8C5-ECC9F3942E4B}">
                <a14:imgProps xmlns:a14="http://schemas.microsoft.com/office/drawing/2010/main">
                  <a14:imgLayer r:embed="rId4">
                    <a14:imgEffect>
                      <a14:colorTemperature colorTemp="4790"/>
                    </a14:imgEffect>
                    <a14:imgEffect>
                      <a14:saturation sat="315000"/>
                    </a14:imgEffect>
                    <a14:imgEffect>
                      <a14:brightnessContrast bright="59000" contrast="-66000"/>
                    </a14:imgEffect>
                  </a14:imgLayer>
                </a14:imgProps>
              </a:ext>
              <a:ext uri="{28A0092B-C50C-407E-A947-70E740481C1C}">
                <a14:useLocalDpi xmlns:a14="http://schemas.microsoft.com/office/drawing/2010/main" val="0"/>
              </a:ext>
            </a:extLst>
          </a:blip>
          <a:stretch>
            <a:fillRect/>
          </a:stretch>
        </p:blipFill>
        <p:spPr>
          <a:xfrm>
            <a:off x="-1602837" y="-2594113"/>
            <a:ext cx="15397673" cy="12046226"/>
          </a:xfrm>
          <a:prstGeom prst="rect">
            <a:avLst/>
          </a:prstGeom>
          <a:effectLst>
            <a:outerShdw blurRad="50800" dist="50800" dir="5400000" algn="ctr" rotWithShape="0">
              <a:srgbClr val="000000"/>
            </a:outerShdw>
          </a:effectLst>
        </p:spPr>
      </p:pic>
      <p:sp>
        <p:nvSpPr>
          <p:cNvPr id="6" name="Rectangle 2">
            <a:extLst>
              <a:ext uri="{FF2B5EF4-FFF2-40B4-BE49-F238E27FC236}">
                <a16:creationId xmlns:a16="http://schemas.microsoft.com/office/drawing/2014/main" id="{AF3F1072-DE25-32EA-F17A-EEC4149C5651}"/>
              </a:ext>
            </a:extLst>
          </p:cNvPr>
          <p:cNvSpPr>
            <a:spLocks noChangeArrowheads="1"/>
          </p:cNvSpPr>
          <p:nvPr/>
        </p:nvSpPr>
        <p:spPr bwMode="auto">
          <a:xfrm>
            <a:off x="0" y="24320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2" name="Tijdelijke aanduiding voor dianummer 11">
            <a:extLst>
              <a:ext uri="{FF2B5EF4-FFF2-40B4-BE49-F238E27FC236}">
                <a16:creationId xmlns:a16="http://schemas.microsoft.com/office/drawing/2014/main" id="{0D8BB16A-577D-CDDA-BD04-9F1AD1AA6539}"/>
              </a:ext>
            </a:extLst>
          </p:cNvPr>
          <p:cNvSpPr>
            <a:spLocks noGrp="1"/>
          </p:cNvSpPr>
          <p:nvPr>
            <p:ph type="sldNum" sz="quarter" idx="12"/>
          </p:nvPr>
        </p:nvSpPr>
        <p:spPr>
          <a:xfrm>
            <a:off x="9080157" y="6405563"/>
            <a:ext cx="2743200" cy="365125"/>
          </a:xfrm>
        </p:spPr>
        <p:txBody>
          <a:bodyPr/>
          <a:lstStyle/>
          <a:p>
            <a:fld id="{F351AFDE-2DCF-C446-8697-E84132FCEB2C}" type="slidenum">
              <a:rPr lang="nl-NL" sz="1000" smtClean="0"/>
              <a:t>10</a:t>
            </a:fld>
            <a:endParaRPr lang="nl-NL" sz="1000" dirty="0"/>
          </a:p>
        </p:txBody>
      </p:sp>
      <p:sp>
        <p:nvSpPr>
          <p:cNvPr id="8" name="Tekstvak 7">
            <a:extLst>
              <a:ext uri="{FF2B5EF4-FFF2-40B4-BE49-F238E27FC236}">
                <a16:creationId xmlns:a16="http://schemas.microsoft.com/office/drawing/2014/main" id="{190DB80C-E93F-AB9D-EA65-A314159E83BE}"/>
              </a:ext>
            </a:extLst>
          </p:cNvPr>
          <p:cNvSpPr txBox="1"/>
          <p:nvPr/>
        </p:nvSpPr>
        <p:spPr>
          <a:xfrm>
            <a:off x="866282" y="5613792"/>
            <a:ext cx="8379318" cy="97433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buNone/>
            </a:pPr>
            <a:r>
              <a:rPr lang="nl-NL" sz="1600" b="1" kern="100" dirty="0">
                <a:solidFill>
                  <a:schemeClr val="bg1"/>
                </a:solidFill>
                <a:latin typeface="Arial" panose="020B0604020202020204" pitchFamily="34" charset="0"/>
                <a:ea typeface="Aptos" panose="020B0004020202020204" pitchFamily="34" charset="0"/>
                <a:cs typeface="Arial" panose="020B0604020202020204" pitchFamily="34" charset="0"/>
              </a:rPr>
              <a:t>Mentor / begeleider:</a:t>
            </a:r>
          </a:p>
          <a:p>
            <a:pPr>
              <a:buNone/>
            </a:pPr>
            <a:r>
              <a:rPr lang="nl-NL" sz="16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Er staat een printbestand met alle vragen en opdrachten in de Shitzooi-portal. </a:t>
            </a:r>
          </a:p>
          <a:p>
            <a:pPr>
              <a:buNone/>
            </a:pPr>
            <a:r>
              <a:rPr lang="nl-NL" sz="16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Het kan ook klassikaal via deze PowerPoint.</a:t>
            </a:r>
            <a:endParaRPr lang="nl-NL" sz="10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
        <p:nvSpPr>
          <p:cNvPr id="3" name="Tekstvak 2">
            <a:extLst>
              <a:ext uri="{FF2B5EF4-FFF2-40B4-BE49-F238E27FC236}">
                <a16:creationId xmlns:a16="http://schemas.microsoft.com/office/drawing/2014/main" id="{93B26F74-946D-C1D4-0CBE-645F9A07988F}"/>
              </a:ext>
            </a:extLst>
          </p:cNvPr>
          <p:cNvSpPr txBox="1"/>
          <p:nvPr/>
        </p:nvSpPr>
        <p:spPr>
          <a:xfrm>
            <a:off x="3967351" y="-42356"/>
            <a:ext cx="4311388" cy="6447919"/>
          </a:xfrm>
          <a:prstGeom prst="rect">
            <a:avLst/>
          </a:prstGeom>
          <a:noFill/>
        </p:spPr>
        <p:txBody>
          <a:bodyPr wrap="square" rtlCol="0">
            <a:spAutoFit/>
          </a:bodyPr>
          <a:lstStyle/>
          <a:p>
            <a:pPr algn="ctr"/>
            <a:r>
              <a:rPr lang="nl-NL" sz="41300" b="1" dirty="0">
                <a:solidFill>
                  <a:srgbClr val="4FC3FF"/>
                </a:solidFill>
                <a:effectLst>
                  <a:outerShdw blurRad="496615" sx="100696" sy="100696" algn="ctr" rotWithShape="0">
                    <a:srgbClr val="4FC3FF"/>
                  </a:outerShdw>
                </a:effectLst>
                <a:latin typeface="Arial" panose="020B0604020202020204" pitchFamily="34" charset="0"/>
                <a:cs typeface="Arial" panose="020B0604020202020204" pitchFamily="34" charset="0"/>
              </a:rPr>
              <a:t>8</a:t>
            </a:r>
            <a:endParaRPr lang="nl-NL" sz="2800" b="1" dirty="0">
              <a:solidFill>
                <a:srgbClr val="4FC3FF"/>
              </a:solidFill>
              <a:effectLst>
                <a:outerShdw blurRad="496615" sx="100696" sy="100696" algn="ctr" rotWithShape="0">
                  <a:srgbClr val="4FC3FF"/>
                </a:outerShdw>
              </a:effectLst>
              <a:latin typeface="Arial" panose="020B0604020202020204" pitchFamily="34" charset="0"/>
              <a:cs typeface="Arial" panose="020B0604020202020204" pitchFamily="34" charset="0"/>
            </a:endParaRPr>
          </a:p>
        </p:txBody>
      </p:sp>
      <p:sp>
        <p:nvSpPr>
          <p:cNvPr id="5" name="Tekstvak 4">
            <a:extLst>
              <a:ext uri="{FF2B5EF4-FFF2-40B4-BE49-F238E27FC236}">
                <a16:creationId xmlns:a16="http://schemas.microsoft.com/office/drawing/2014/main" id="{CF184156-D039-7DD5-9ECA-2D51441AE0EF}"/>
              </a:ext>
            </a:extLst>
          </p:cNvPr>
          <p:cNvSpPr txBox="1"/>
          <p:nvPr/>
        </p:nvSpPr>
        <p:spPr>
          <a:xfrm>
            <a:off x="3364702" y="3063875"/>
            <a:ext cx="5516686" cy="923330"/>
          </a:xfrm>
          <a:prstGeom prst="rect">
            <a:avLst/>
          </a:prstGeom>
          <a:noFill/>
        </p:spPr>
        <p:txBody>
          <a:bodyPr wrap="square" rtlCol="0">
            <a:spAutoFit/>
          </a:bodyPr>
          <a:lstStyle/>
          <a:p>
            <a:pPr algn="ctr"/>
            <a:r>
              <a:rPr lang="nl-NL" sz="5400" b="1" dirty="0">
                <a:solidFill>
                  <a:schemeClr val="bg1"/>
                </a:solidFill>
                <a:latin typeface="Arial Black" panose="020B0604020202020204" pitchFamily="34" charset="0"/>
                <a:cs typeface="Arial Black" panose="020B0604020202020204" pitchFamily="34" charset="0"/>
              </a:rPr>
              <a:t>VRAGEN</a:t>
            </a:r>
            <a:endParaRPr lang="nl-NL" sz="3200" b="1" dirty="0">
              <a:solidFill>
                <a:schemeClr val="bg1"/>
              </a:solidFill>
              <a:latin typeface="Arial Black" panose="020B0604020202020204" pitchFamily="34" charset="0"/>
              <a:cs typeface="Arial Black" panose="020B0604020202020204" pitchFamily="34" charset="0"/>
            </a:endParaRPr>
          </a:p>
        </p:txBody>
      </p:sp>
      <p:sp>
        <p:nvSpPr>
          <p:cNvPr id="7" name="Tekstvak 6">
            <a:extLst>
              <a:ext uri="{FF2B5EF4-FFF2-40B4-BE49-F238E27FC236}">
                <a16:creationId xmlns:a16="http://schemas.microsoft.com/office/drawing/2014/main" id="{DB3270F2-518C-4039-492D-A8D10AAB54C5}"/>
              </a:ext>
            </a:extLst>
          </p:cNvPr>
          <p:cNvSpPr txBox="1"/>
          <p:nvPr/>
        </p:nvSpPr>
        <p:spPr>
          <a:xfrm rot="906876">
            <a:off x="10499739" y="260716"/>
            <a:ext cx="1199918" cy="1107996"/>
          </a:xfrm>
          <a:prstGeom prst="rect">
            <a:avLst/>
          </a:prstGeom>
          <a:noFill/>
        </p:spPr>
        <p:txBody>
          <a:bodyPr wrap="square" rtlCol="0">
            <a:spAutoFit/>
          </a:bodyPr>
          <a:lstStyle/>
          <a:p>
            <a:pPr algn="ctr"/>
            <a:r>
              <a:rPr lang="nl-NL" sz="6600" b="1" dirty="0">
                <a:solidFill>
                  <a:srgbClr val="FF3FFF"/>
                </a:solidFill>
                <a:effectLst>
                  <a:outerShdw blurRad="496615" sx="100696" sy="100696" algn="ctr" rotWithShape="0">
                    <a:srgbClr val="FF3FFF"/>
                  </a:outerShdw>
                </a:effectLst>
                <a:latin typeface="Arial Black" panose="020B0604020202020204" pitchFamily="34" charset="0"/>
                <a:cs typeface="Arial Black" panose="020B0604020202020204" pitchFamily="34" charset="0"/>
              </a:rPr>
              <a:t>?</a:t>
            </a:r>
            <a:endParaRPr lang="nl-NL" sz="700" b="1" dirty="0">
              <a:solidFill>
                <a:srgbClr val="FF3FFF"/>
              </a:solidFill>
              <a:effectLst>
                <a:outerShdw blurRad="496615" sx="100696" sy="100696" algn="ctr" rotWithShape="0">
                  <a:srgbClr val="FF3FFF"/>
                </a:outerShdw>
              </a:effectLst>
              <a:latin typeface="Arial Black" panose="020B0604020202020204" pitchFamily="34" charset="0"/>
              <a:cs typeface="Arial Black" panose="020B0604020202020204" pitchFamily="34" charset="0"/>
            </a:endParaRPr>
          </a:p>
        </p:txBody>
      </p:sp>
      <p:sp>
        <p:nvSpPr>
          <p:cNvPr id="9" name="Tekstvak 8">
            <a:extLst>
              <a:ext uri="{FF2B5EF4-FFF2-40B4-BE49-F238E27FC236}">
                <a16:creationId xmlns:a16="http://schemas.microsoft.com/office/drawing/2014/main" id="{C94B5C35-8A33-FCD5-9047-7BD7812596F8}"/>
              </a:ext>
            </a:extLst>
          </p:cNvPr>
          <p:cNvSpPr txBox="1"/>
          <p:nvPr/>
        </p:nvSpPr>
        <p:spPr>
          <a:xfrm rot="20841839">
            <a:off x="10258818" y="451157"/>
            <a:ext cx="878222" cy="1107996"/>
          </a:xfrm>
          <a:prstGeom prst="rect">
            <a:avLst/>
          </a:prstGeom>
          <a:noFill/>
        </p:spPr>
        <p:txBody>
          <a:bodyPr wrap="square" rtlCol="0">
            <a:spAutoFit/>
          </a:bodyPr>
          <a:lstStyle/>
          <a:p>
            <a:pPr algn="ctr"/>
            <a:r>
              <a:rPr lang="nl-NL" sz="6600" b="1" dirty="0">
                <a:solidFill>
                  <a:srgbClr val="4FC3FF"/>
                </a:solidFill>
                <a:effectLst>
                  <a:outerShdw blurRad="496615" sx="100696" sy="100696" algn="ctr" rotWithShape="0">
                    <a:srgbClr val="4FC3FF"/>
                  </a:outerShdw>
                </a:effectLst>
                <a:latin typeface="Arial Black" panose="020B0604020202020204" pitchFamily="34" charset="0"/>
                <a:cs typeface="Arial Black" panose="020B0604020202020204" pitchFamily="34" charset="0"/>
              </a:rPr>
              <a:t>?</a:t>
            </a:r>
            <a:endParaRPr lang="nl-NL" sz="700" b="1" dirty="0">
              <a:solidFill>
                <a:srgbClr val="4FC3FF"/>
              </a:solidFill>
              <a:effectLst>
                <a:outerShdw blurRad="496615" sx="100696" sy="100696" algn="ctr" rotWithShape="0">
                  <a:srgbClr val="4FC3FF"/>
                </a:outerShdw>
              </a:effectLst>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153947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DA6FE-A204-1EEA-95E2-05F2F006C593}"/>
            </a:ext>
          </a:extLst>
        </p:cNvPr>
        <p:cNvGrpSpPr/>
        <p:nvPr/>
      </p:nvGrpSpPr>
      <p:grpSpPr>
        <a:xfrm>
          <a:off x="0" y="0"/>
          <a:ext cx="0" cy="0"/>
          <a:chOff x="0" y="0"/>
          <a:chExt cx="0" cy="0"/>
        </a:xfrm>
      </p:grpSpPr>
      <p:sp>
        <p:nvSpPr>
          <p:cNvPr id="9" name="Rechthoek 8">
            <a:extLst>
              <a:ext uri="{FF2B5EF4-FFF2-40B4-BE49-F238E27FC236}">
                <a16:creationId xmlns:a16="http://schemas.microsoft.com/office/drawing/2014/main" id="{FE2B6A2B-E60C-0B37-46C6-46CCC2F6BA8F}"/>
              </a:ext>
            </a:extLst>
          </p:cNvPr>
          <p:cNvSpPr/>
          <p:nvPr/>
        </p:nvSpPr>
        <p:spPr>
          <a:xfrm>
            <a:off x="0" y="0"/>
            <a:ext cx="400358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Arial" panose="020B0604020202020204" pitchFamily="34" charset="0"/>
            </a:endParaRPr>
          </a:p>
        </p:txBody>
      </p:sp>
      <p:sp>
        <p:nvSpPr>
          <p:cNvPr id="6" name="Rectangle 2">
            <a:extLst>
              <a:ext uri="{FF2B5EF4-FFF2-40B4-BE49-F238E27FC236}">
                <a16:creationId xmlns:a16="http://schemas.microsoft.com/office/drawing/2014/main" id="{513E5515-2562-82BD-FAC4-FEA14974B0EC}"/>
              </a:ext>
            </a:extLst>
          </p:cNvPr>
          <p:cNvSpPr>
            <a:spLocks noChangeArrowheads="1"/>
          </p:cNvSpPr>
          <p:nvPr/>
        </p:nvSpPr>
        <p:spPr bwMode="auto">
          <a:xfrm>
            <a:off x="0" y="2871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dirty="0">
              <a:latin typeface="Arial" panose="020B0604020202020204" pitchFamily="34" charset="0"/>
            </a:endParaRPr>
          </a:p>
        </p:txBody>
      </p:sp>
      <p:cxnSp>
        <p:nvCxnSpPr>
          <p:cNvPr id="7" name="Rechte verbindingslijn 6">
            <a:extLst>
              <a:ext uri="{FF2B5EF4-FFF2-40B4-BE49-F238E27FC236}">
                <a16:creationId xmlns:a16="http://schemas.microsoft.com/office/drawing/2014/main" id="{8C8558AD-FC23-48AE-643A-2E468E36B755}"/>
              </a:ext>
            </a:extLst>
          </p:cNvPr>
          <p:cNvCxnSpPr>
            <a:cxnSpLocks/>
          </p:cNvCxnSpPr>
          <p:nvPr/>
        </p:nvCxnSpPr>
        <p:spPr>
          <a:xfrm flipV="1">
            <a:off x="4003589" y="0"/>
            <a:ext cx="0" cy="6858000"/>
          </a:xfrm>
          <a:prstGeom prst="line">
            <a:avLst/>
          </a:prstGeom>
          <a:ln w="28575">
            <a:solidFill>
              <a:srgbClr val="E544E1"/>
            </a:solidFill>
          </a:ln>
          <a:effectLst>
            <a:outerShdw blurRad="69244" algn="ctr" rotWithShape="0">
              <a:srgbClr val="FF3FFF">
                <a:alpha val="87996"/>
              </a:srgbClr>
            </a:outerShdw>
          </a:effectLst>
        </p:spPr>
        <p:style>
          <a:lnRef idx="1">
            <a:schemeClr val="accent1"/>
          </a:lnRef>
          <a:fillRef idx="0">
            <a:schemeClr val="accent1"/>
          </a:fillRef>
          <a:effectRef idx="0">
            <a:schemeClr val="accent1"/>
          </a:effectRef>
          <a:fontRef idx="minor">
            <a:schemeClr val="tx1"/>
          </a:fontRef>
        </p:style>
      </p:cxnSp>
      <p:pic>
        <p:nvPicPr>
          <p:cNvPr id="11" name="Afbeelding 10" descr="Afbeelding met Lettertype, Graphics, grafische vormgeving, logo&#10;&#10;Door AI gegenereerde inhoud is mogelijk onjuist.">
            <a:extLst>
              <a:ext uri="{FF2B5EF4-FFF2-40B4-BE49-F238E27FC236}">
                <a16:creationId xmlns:a16="http://schemas.microsoft.com/office/drawing/2014/main" id="{EA6FA8C9-0F27-0DC4-2767-A94298669648}"/>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90"/>
                    </a14:imgEffect>
                    <a14:imgEffect>
                      <a14:saturation sat="315000"/>
                    </a14:imgEffect>
                    <a14:imgEffect>
                      <a14:brightnessContrast bright="14000"/>
                    </a14:imgEffect>
                  </a14:imgLayer>
                </a14:imgProps>
              </a:ext>
              <a:ext uri="{28A0092B-C50C-407E-A947-70E740481C1C}">
                <a14:useLocalDpi xmlns:a14="http://schemas.microsoft.com/office/drawing/2010/main" val="0"/>
              </a:ext>
            </a:extLst>
          </a:blip>
          <a:stretch>
            <a:fillRect/>
          </a:stretch>
        </p:blipFill>
        <p:spPr>
          <a:xfrm>
            <a:off x="274595" y="884398"/>
            <a:ext cx="1727199" cy="653097"/>
          </a:xfrm>
          <a:prstGeom prst="rect">
            <a:avLst/>
          </a:prstGeom>
        </p:spPr>
      </p:pic>
      <p:sp>
        <p:nvSpPr>
          <p:cNvPr id="12" name="Tijdelijke aanduiding voor dianummer 11">
            <a:extLst>
              <a:ext uri="{FF2B5EF4-FFF2-40B4-BE49-F238E27FC236}">
                <a16:creationId xmlns:a16="http://schemas.microsoft.com/office/drawing/2014/main" id="{D423FD31-A0DC-3C3D-896A-5E4BB6E2839B}"/>
              </a:ext>
            </a:extLst>
          </p:cNvPr>
          <p:cNvSpPr>
            <a:spLocks noGrp="1"/>
          </p:cNvSpPr>
          <p:nvPr>
            <p:ph type="sldNum" sz="quarter" idx="12"/>
          </p:nvPr>
        </p:nvSpPr>
        <p:spPr>
          <a:xfrm>
            <a:off x="9080157" y="6405563"/>
            <a:ext cx="2743200" cy="365125"/>
          </a:xfrm>
        </p:spPr>
        <p:txBody>
          <a:bodyPr/>
          <a:lstStyle/>
          <a:p>
            <a:fld id="{F351AFDE-2DCF-C446-8697-E84132FCEB2C}" type="slidenum">
              <a:rPr lang="nl-NL" sz="1000" smtClean="0"/>
              <a:t>11</a:t>
            </a:fld>
            <a:endParaRPr lang="nl-NL" sz="1000" dirty="0"/>
          </a:p>
        </p:txBody>
      </p:sp>
      <p:sp>
        <p:nvSpPr>
          <p:cNvPr id="4" name="Tekstvak 3">
            <a:extLst>
              <a:ext uri="{FF2B5EF4-FFF2-40B4-BE49-F238E27FC236}">
                <a16:creationId xmlns:a16="http://schemas.microsoft.com/office/drawing/2014/main" id="{7AA5FCDC-3190-8BD7-BDF2-C1250BAF4665}"/>
              </a:ext>
            </a:extLst>
          </p:cNvPr>
          <p:cNvSpPr txBox="1"/>
          <p:nvPr/>
        </p:nvSpPr>
        <p:spPr>
          <a:xfrm>
            <a:off x="1180543" y="4255099"/>
            <a:ext cx="2338173" cy="2646878"/>
          </a:xfrm>
          <a:prstGeom prst="rect">
            <a:avLst/>
          </a:prstGeom>
          <a:noFill/>
        </p:spPr>
        <p:txBody>
          <a:bodyPr wrap="square" rtlCol="0">
            <a:spAutoFit/>
          </a:bodyPr>
          <a:lstStyle/>
          <a:p>
            <a:pPr algn="r"/>
            <a:r>
              <a:rPr lang="nl-NL" sz="16600" b="1" dirty="0">
                <a:solidFill>
                  <a:schemeClr val="bg1"/>
                </a:solidFill>
                <a:latin typeface="Arial" panose="020B0604020202020204" pitchFamily="34" charset="0"/>
                <a:cs typeface="Arial" panose="020B0604020202020204" pitchFamily="34" charset="0"/>
              </a:rPr>
              <a:t>1</a:t>
            </a:r>
            <a:endParaRPr lang="nl-NL" sz="1400" b="1" dirty="0">
              <a:solidFill>
                <a:schemeClr val="bg1"/>
              </a:solidFill>
              <a:latin typeface="Arial" panose="020B0604020202020204" pitchFamily="34" charset="0"/>
              <a:cs typeface="Arial" panose="020B0604020202020204" pitchFamily="34" charset="0"/>
            </a:endParaRPr>
          </a:p>
        </p:txBody>
      </p:sp>
      <p:sp>
        <p:nvSpPr>
          <p:cNvPr id="13" name="Tekstvak 12">
            <a:extLst>
              <a:ext uri="{FF2B5EF4-FFF2-40B4-BE49-F238E27FC236}">
                <a16:creationId xmlns:a16="http://schemas.microsoft.com/office/drawing/2014/main" id="{EAEF25FD-F847-D88B-A769-6AF3FF7B4BAE}"/>
              </a:ext>
            </a:extLst>
          </p:cNvPr>
          <p:cNvSpPr txBox="1"/>
          <p:nvPr/>
        </p:nvSpPr>
        <p:spPr>
          <a:xfrm>
            <a:off x="363588" y="5820788"/>
            <a:ext cx="1727199" cy="584775"/>
          </a:xfrm>
          <a:prstGeom prst="rect">
            <a:avLst/>
          </a:prstGeom>
          <a:noFill/>
        </p:spPr>
        <p:txBody>
          <a:bodyPr wrap="square" rtlCol="0">
            <a:spAutoFit/>
          </a:bodyPr>
          <a:lstStyle/>
          <a:p>
            <a:r>
              <a:rPr lang="nl-NL" sz="1600" b="1" dirty="0">
                <a:solidFill>
                  <a:srgbClr val="FF3FFF"/>
                </a:solidFill>
                <a:latin typeface="Arial" panose="020B0604020202020204" pitchFamily="34" charset="0"/>
                <a:cs typeface="Arial" panose="020B0604020202020204" pitchFamily="34" charset="0"/>
              </a:rPr>
              <a:t>MEERKEUZE</a:t>
            </a:r>
          </a:p>
          <a:p>
            <a:r>
              <a:rPr lang="nl-NL" sz="1600" b="1" dirty="0">
                <a:solidFill>
                  <a:srgbClr val="FF3FFF"/>
                </a:solidFill>
                <a:latin typeface="Arial" panose="020B0604020202020204" pitchFamily="34" charset="0"/>
                <a:cs typeface="Arial" panose="020B0604020202020204" pitchFamily="34" charset="0"/>
              </a:rPr>
              <a:t>VRAGEN</a:t>
            </a:r>
            <a:endParaRPr lang="nl-NL" sz="1200" b="1" dirty="0">
              <a:solidFill>
                <a:srgbClr val="FF3FFF"/>
              </a:solidFill>
              <a:latin typeface="Arial" panose="020B0604020202020204" pitchFamily="34" charset="0"/>
              <a:cs typeface="Arial" panose="020B0604020202020204" pitchFamily="34" charset="0"/>
            </a:endParaRPr>
          </a:p>
        </p:txBody>
      </p:sp>
      <p:grpSp>
        <p:nvGrpSpPr>
          <p:cNvPr id="10" name="Groep 9">
            <a:extLst>
              <a:ext uri="{FF2B5EF4-FFF2-40B4-BE49-F238E27FC236}">
                <a16:creationId xmlns:a16="http://schemas.microsoft.com/office/drawing/2014/main" id="{9D3A0226-BA04-C954-5911-11119F4FAE8F}"/>
              </a:ext>
            </a:extLst>
          </p:cNvPr>
          <p:cNvGrpSpPr/>
          <p:nvPr/>
        </p:nvGrpSpPr>
        <p:grpSpPr>
          <a:xfrm>
            <a:off x="497968" y="559938"/>
            <a:ext cx="1060807" cy="229614"/>
            <a:chOff x="2143038" y="3663167"/>
            <a:chExt cx="1635985" cy="354113"/>
          </a:xfrm>
        </p:grpSpPr>
        <p:sp>
          <p:nvSpPr>
            <p:cNvPr id="5" name="Afgeronde rechthoek 4">
              <a:extLst>
                <a:ext uri="{FF2B5EF4-FFF2-40B4-BE49-F238E27FC236}">
                  <a16:creationId xmlns:a16="http://schemas.microsoft.com/office/drawing/2014/main" id="{492C0F4E-9A3B-70F8-7017-BB56D447AD77}"/>
                </a:ext>
              </a:extLst>
            </p:cNvPr>
            <p:cNvSpPr/>
            <p:nvPr/>
          </p:nvSpPr>
          <p:spPr>
            <a:xfrm>
              <a:off x="2143542" y="3663167"/>
              <a:ext cx="1635481" cy="354113"/>
            </a:xfrm>
            <a:prstGeom prst="roundRect">
              <a:avLst>
                <a:gd name="adj" fmla="val 50000"/>
              </a:avLst>
            </a:prstGeom>
            <a:solidFill>
              <a:srgbClr val="4FC3FF"/>
            </a:solidFill>
            <a:ln>
              <a:noFill/>
            </a:ln>
            <a:effectLst>
              <a:outerShdw blurRad="238657" sx="96826" sy="96826" algn="ctr" rotWithShape="0">
                <a:srgbClr val="00CFFF">
                  <a:alpha val="88006"/>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8" name="Tekstvak 5">
              <a:extLst>
                <a:ext uri="{FF2B5EF4-FFF2-40B4-BE49-F238E27FC236}">
                  <a16:creationId xmlns:a16="http://schemas.microsoft.com/office/drawing/2014/main" id="{D2824B54-358D-2734-9FD6-F21372A2C377}"/>
                </a:ext>
              </a:extLst>
            </p:cNvPr>
            <p:cNvSpPr txBox="1"/>
            <p:nvPr/>
          </p:nvSpPr>
          <p:spPr>
            <a:xfrm>
              <a:off x="2143038" y="3678870"/>
              <a:ext cx="1635985" cy="3365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nl-NL" sz="900" b="1" kern="100" dirty="0">
                  <a:solidFill>
                    <a:srgbClr val="00677F"/>
                  </a:solidFill>
                  <a:effectLst/>
                  <a:latin typeface="Arial Black" panose="020B0604020202020204" pitchFamily="34" charset="0"/>
                  <a:ea typeface="Aptos" panose="020B0004020202020204" pitchFamily="34" charset="0"/>
                  <a:cs typeface="Arial Black" panose="020B0604020202020204" pitchFamily="34" charset="0"/>
                </a:rPr>
                <a:t>SNEL GELD</a:t>
              </a:r>
              <a:endParaRPr lang="nl-NL" sz="800" b="1" kern="100" dirty="0">
                <a:effectLst/>
                <a:latin typeface="Arial Black" panose="020B0604020202020204" pitchFamily="34" charset="0"/>
                <a:ea typeface="Aptos" panose="020B0004020202020204" pitchFamily="34" charset="0"/>
                <a:cs typeface="Arial Black" panose="020B0604020202020204" pitchFamily="34" charset="0"/>
              </a:endParaRPr>
            </a:p>
          </p:txBody>
        </p:sp>
      </p:grpSp>
      <p:sp>
        <p:nvSpPr>
          <p:cNvPr id="16" name="Tekstvak 15">
            <a:extLst>
              <a:ext uri="{FF2B5EF4-FFF2-40B4-BE49-F238E27FC236}">
                <a16:creationId xmlns:a16="http://schemas.microsoft.com/office/drawing/2014/main" id="{38EFB71A-4213-F971-9843-3868C595B264}"/>
              </a:ext>
            </a:extLst>
          </p:cNvPr>
          <p:cNvSpPr txBox="1"/>
          <p:nvPr/>
        </p:nvSpPr>
        <p:spPr>
          <a:xfrm>
            <a:off x="4488462" y="788359"/>
            <a:ext cx="7037429" cy="1323439"/>
          </a:xfrm>
          <a:prstGeom prst="rect">
            <a:avLst/>
          </a:prstGeom>
          <a:noFill/>
        </p:spPr>
        <p:txBody>
          <a:bodyPr wrap="square" rtlCol="0">
            <a:spAutoFit/>
          </a:bodyPr>
          <a:lstStyle/>
          <a:p>
            <a:pPr lvl="0"/>
            <a:r>
              <a:rPr lang="nl-NL" sz="2800" b="1" dirty="0"/>
              <a:t>Wat is volgens jou zwart geld?</a:t>
            </a:r>
          </a:p>
          <a:p>
            <a:pPr lvl="0"/>
            <a:endParaRPr lang="nl-NL" sz="2800" b="1" dirty="0"/>
          </a:p>
          <a:p>
            <a:endParaRPr lang="nl-NL" sz="2400" b="1" dirty="0">
              <a:latin typeface="Arial" panose="020B0604020202020204" pitchFamily="34" charset="0"/>
            </a:endParaRPr>
          </a:p>
        </p:txBody>
      </p:sp>
      <p:sp>
        <p:nvSpPr>
          <p:cNvPr id="17" name="Tekstvak 16">
            <a:extLst>
              <a:ext uri="{FF2B5EF4-FFF2-40B4-BE49-F238E27FC236}">
                <a16:creationId xmlns:a16="http://schemas.microsoft.com/office/drawing/2014/main" id="{772283E5-A175-9C92-763C-30B967500C1E}"/>
              </a:ext>
            </a:extLst>
          </p:cNvPr>
          <p:cNvSpPr txBox="1"/>
          <p:nvPr/>
        </p:nvSpPr>
        <p:spPr>
          <a:xfrm>
            <a:off x="4488462" y="2480283"/>
            <a:ext cx="7037429" cy="3416320"/>
          </a:xfrm>
          <a:prstGeom prst="rect">
            <a:avLst/>
          </a:prstGeom>
          <a:noFill/>
        </p:spPr>
        <p:txBody>
          <a:bodyPr wrap="square" rtlCol="0">
            <a:spAutoFit/>
          </a:bodyPr>
          <a:lstStyle/>
          <a:p>
            <a:pPr lvl="0">
              <a:buClr>
                <a:srgbClr val="00CFFF"/>
              </a:buClr>
            </a:pPr>
            <a:r>
              <a:rPr lang="nl-NL" sz="2400" b="1" kern="100" dirty="0">
                <a:solidFill>
                  <a:srgbClr val="FF3FFF"/>
                </a:solidFill>
                <a:effectLst/>
                <a:latin typeface="Aptos" panose="020B0004020202020204" pitchFamily="34" charset="0"/>
                <a:ea typeface="Aptos" panose="020B0004020202020204" pitchFamily="34" charset="0"/>
                <a:cs typeface="Times New Roman" panose="02020603050405020304" pitchFamily="18" charset="0"/>
              </a:rPr>
              <a:t>A.  </a:t>
            </a:r>
            <a:r>
              <a:rPr lang="nl-NL" sz="2400" kern="100" dirty="0">
                <a:effectLst/>
                <a:latin typeface="Aptos" panose="020B0004020202020204" pitchFamily="34" charset="0"/>
                <a:ea typeface="Aptos" panose="020B0004020202020204" pitchFamily="34" charset="0"/>
                <a:cs typeface="Times New Roman" panose="02020603050405020304" pitchFamily="18" charset="0"/>
              </a:rPr>
              <a:t>Geld waarover geen belasting wordt betaald</a:t>
            </a:r>
          </a:p>
          <a:p>
            <a:pPr marL="342900" lvl="0" indent="-342900">
              <a:buClr>
                <a:srgbClr val="00CFFF"/>
              </a:buClr>
              <a:buFont typeface="Wingdings" pitchFamily="2" charset="2"/>
              <a:buChar char="q"/>
            </a:pPr>
            <a:endParaRPr lang="nl-NL" sz="2400" kern="0" dirty="0">
              <a:effectLst/>
              <a:latin typeface="Aptos" panose="020B0004020202020204" pitchFamily="34" charset="0"/>
              <a:ea typeface="Aptos" panose="020B0004020202020204" pitchFamily="34" charset="0"/>
              <a:cs typeface="Calibri" panose="020F0502020204030204" pitchFamily="34" charset="0"/>
            </a:endParaRPr>
          </a:p>
          <a:p>
            <a:pPr lvl="0">
              <a:buClr>
                <a:srgbClr val="00CFFF"/>
              </a:buClr>
            </a:pPr>
            <a:r>
              <a:rPr lang="nl-NL" sz="2400" b="1" kern="0" dirty="0">
                <a:solidFill>
                  <a:srgbClr val="FF3FFF"/>
                </a:solidFill>
                <a:effectLst/>
                <a:latin typeface="Aptos" panose="020B0004020202020204" pitchFamily="34" charset="0"/>
                <a:ea typeface="Aptos" panose="020B0004020202020204" pitchFamily="34" charset="0"/>
                <a:cs typeface="Calibri" panose="020F0502020204030204" pitchFamily="34" charset="0"/>
              </a:rPr>
              <a:t>B.  </a:t>
            </a:r>
            <a:r>
              <a:rPr lang="nl-NL" sz="2400" kern="0" dirty="0">
                <a:effectLst/>
                <a:latin typeface="Aptos" panose="020B0004020202020204" pitchFamily="34" charset="0"/>
                <a:ea typeface="Aptos" panose="020B0004020202020204" pitchFamily="34" charset="0"/>
                <a:cs typeface="Calibri" panose="020F0502020204030204" pitchFamily="34" charset="0"/>
              </a:rPr>
              <a:t>Vies geld</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Clr>
                <a:srgbClr val="00CFFF"/>
              </a:buClr>
              <a:buFont typeface="Wingdings" pitchFamily="2" charset="2"/>
              <a:buChar char="q"/>
            </a:pPr>
            <a:endParaRPr lang="nl-NL" sz="2400" kern="0" dirty="0">
              <a:effectLst/>
              <a:latin typeface="Aptos" panose="020B0004020202020204" pitchFamily="34" charset="0"/>
              <a:ea typeface="Aptos" panose="020B0004020202020204" pitchFamily="34" charset="0"/>
              <a:cs typeface="Calibri" panose="020F0502020204030204" pitchFamily="34" charset="0"/>
            </a:endParaRPr>
          </a:p>
          <a:p>
            <a:pPr lvl="0">
              <a:buClr>
                <a:srgbClr val="00CFFF"/>
              </a:buClr>
            </a:pPr>
            <a:r>
              <a:rPr lang="nl-NL" sz="2400" b="1" kern="0" dirty="0">
                <a:solidFill>
                  <a:srgbClr val="FF3FFF"/>
                </a:solidFill>
                <a:effectLst/>
                <a:latin typeface="Aptos" panose="020B0004020202020204" pitchFamily="34" charset="0"/>
                <a:ea typeface="Aptos" panose="020B0004020202020204" pitchFamily="34" charset="0"/>
                <a:cs typeface="Calibri" panose="020F0502020204030204" pitchFamily="34" charset="0"/>
              </a:rPr>
              <a:t>C. </a:t>
            </a:r>
            <a:r>
              <a:rPr lang="nl-NL" sz="2400" kern="0" dirty="0">
                <a:effectLst/>
                <a:latin typeface="Aptos" panose="020B0004020202020204" pitchFamily="34" charset="0"/>
                <a:ea typeface="Aptos" panose="020B0004020202020204" pitchFamily="34" charset="0"/>
                <a:cs typeface="Calibri" panose="020F0502020204030204" pitchFamily="34" charset="0"/>
              </a:rPr>
              <a:t>Geld verkregen uit misdrijven, bijvoorbeeld        </a:t>
            </a:r>
          </a:p>
          <a:p>
            <a:pPr lvl="0">
              <a:buClr>
                <a:srgbClr val="00CFFF"/>
              </a:buClr>
            </a:pPr>
            <a:r>
              <a:rPr lang="nl-NL" sz="2400" kern="0" dirty="0">
                <a:latin typeface="Aptos" panose="020B0004020202020204" pitchFamily="34" charset="0"/>
                <a:ea typeface="Aptos" panose="020B0004020202020204" pitchFamily="34" charset="0"/>
                <a:cs typeface="Calibri" panose="020F0502020204030204" pitchFamily="34" charset="0"/>
              </a:rPr>
              <a:t>      </a:t>
            </a:r>
            <a:r>
              <a:rPr lang="nl-NL" sz="2400" kern="0" dirty="0">
                <a:effectLst/>
                <a:latin typeface="Aptos" panose="020B0004020202020204" pitchFamily="34" charset="0"/>
                <a:ea typeface="Aptos" panose="020B0004020202020204" pitchFamily="34" charset="0"/>
                <a:cs typeface="Calibri" panose="020F0502020204030204" pitchFamily="34" charset="0"/>
              </a:rPr>
              <a:t>drugshandel</a:t>
            </a:r>
          </a:p>
          <a:p>
            <a:pPr marL="342900" marR="0" lvl="0" indent="-342900" algn="l" defTabSz="914400" rtl="0" eaLnBrk="1" fontAlgn="auto" latinLnBrk="0" hangingPunct="1">
              <a:lnSpc>
                <a:spcPct val="100000"/>
              </a:lnSpc>
              <a:spcBef>
                <a:spcPts val="0"/>
              </a:spcBef>
              <a:spcAft>
                <a:spcPts val="0"/>
              </a:spcAft>
              <a:buClr>
                <a:srgbClr val="00CFFF"/>
              </a:buClr>
              <a:buSzTx/>
              <a:buFont typeface="Wingdings" pitchFamily="2" charset="2"/>
              <a:buChar char="q"/>
              <a:tabLst/>
              <a:defRPr/>
            </a:pPr>
            <a:endParaRPr kumimoji="0" lang="nl-NL" sz="2400" b="0" i="0" u="none" strike="noStrike" kern="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
                <a:srgbClr val="00CFFF"/>
              </a:buClr>
              <a:buSzTx/>
              <a:tabLst/>
              <a:defRPr/>
            </a:pPr>
            <a:r>
              <a:rPr kumimoji="0" lang="nl-NL" sz="2400" b="1" i="0" u="none" strike="noStrike" kern="0" cap="none" spc="0" normalizeH="0" baseline="0" noProof="0" dirty="0">
                <a:ln>
                  <a:noFill/>
                </a:ln>
                <a:solidFill>
                  <a:srgbClr val="FF3FFF"/>
                </a:solidFill>
                <a:effectLst/>
                <a:uLnTx/>
                <a:uFillTx/>
                <a:latin typeface="Aptos" panose="020B0004020202020204" pitchFamily="34" charset="0"/>
                <a:ea typeface="Aptos" panose="020B0004020202020204" pitchFamily="34" charset="0"/>
                <a:cs typeface="Calibri" panose="020F0502020204030204" pitchFamily="34" charset="0"/>
              </a:rPr>
              <a:t>D. </a:t>
            </a:r>
            <a:r>
              <a:rPr kumimoji="0" lang="nl-NL" sz="2400" b="0" i="0" u="none" strike="noStrike" kern="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Calibri" panose="020F0502020204030204" pitchFamily="34" charset="0"/>
              </a:rPr>
              <a:t>Meerdere van bovenstaande antwoorden, </a:t>
            </a:r>
          </a:p>
          <a:p>
            <a:pPr marR="0" lvl="0" algn="l" defTabSz="914400" rtl="0" eaLnBrk="1" fontAlgn="auto" latinLnBrk="0" hangingPunct="1">
              <a:lnSpc>
                <a:spcPct val="100000"/>
              </a:lnSpc>
              <a:spcBef>
                <a:spcPts val="0"/>
              </a:spcBef>
              <a:spcAft>
                <a:spcPts val="0"/>
              </a:spcAft>
              <a:buClr>
                <a:srgbClr val="00CFFF"/>
              </a:buClr>
              <a:buSzTx/>
              <a:tabLst/>
              <a:defRPr/>
            </a:pPr>
            <a:r>
              <a:rPr lang="nl-NL" sz="2400" kern="0" dirty="0">
                <a:solidFill>
                  <a:prstClr val="black"/>
                </a:solidFill>
                <a:latin typeface="Aptos" panose="020B0004020202020204" pitchFamily="34" charset="0"/>
                <a:ea typeface="Aptos" panose="020B0004020202020204" pitchFamily="34" charset="0"/>
                <a:cs typeface="Calibri" panose="020F0502020204030204" pitchFamily="34" charset="0"/>
              </a:rPr>
              <a:t>      </a:t>
            </a:r>
            <a:r>
              <a:rPr kumimoji="0" lang="nl-NL" sz="2400" b="0" i="0" u="none" strike="noStrike" kern="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Calibri" panose="020F0502020204030204" pitchFamily="34" charset="0"/>
              </a:rPr>
              <a:t>namelijk: _____________</a:t>
            </a:r>
            <a:endParaRPr kumimoji="0" lang="nl-NL" sz="2000" b="0" i="0" u="none" strike="noStrike" kern="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Calibri" panose="020F0502020204030204" pitchFamily="34" charset="0"/>
            </a:endParaRPr>
          </a:p>
        </p:txBody>
      </p:sp>
      <p:sp>
        <p:nvSpPr>
          <p:cNvPr id="18" name="Tekstvak 17">
            <a:extLst>
              <a:ext uri="{FF2B5EF4-FFF2-40B4-BE49-F238E27FC236}">
                <a16:creationId xmlns:a16="http://schemas.microsoft.com/office/drawing/2014/main" id="{F641F259-53B6-31DB-009B-E31443291E0F}"/>
              </a:ext>
            </a:extLst>
          </p:cNvPr>
          <p:cNvSpPr txBox="1"/>
          <p:nvPr/>
        </p:nvSpPr>
        <p:spPr>
          <a:xfrm>
            <a:off x="3091685" y="6108672"/>
            <a:ext cx="514092" cy="307777"/>
          </a:xfrm>
          <a:prstGeom prst="rect">
            <a:avLst/>
          </a:prstGeom>
          <a:noFill/>
        </p:spPr>
        <p:txBody>
          <a:bodyPr wrap="square" rtlCol="0">
            <a:spAutoFit/>
          </a:bodyPr>
          <a:lstStyle/>
          <a:p>
            <a:pPr algn="r"/>
            <a:r>
              <a:rPr lang="nl-NL" sz="1400" b="1" dirty="0">
                <a:solidFill>
                  <a:schemeClr val="bg1"/>
                </a:solidFill>
                <a:latin typeface="Arial" panose="020B0604020202020204" pitchFamily="34" charset="0"/>
                <a:cs typeface="Arial" panose="020B0604020202020204" pitchFamily="34" charset="0"/>
              </a:rPr>
              <a:t>/ 4</a:t>
            </a:r>
            <a:endParaRPr lang="nl-NL" sz="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7119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DA6FE-A204-1EEA-95E2-05F2F006C593}"/>
            </a:ext>
          </a:extLst>
        </p:cNvPr>
        <p:cNvGrpSpPr/>
        <p:nvPr/>
      </p:nvGrpSpPr>
      <p:grpSpPr>
        <a:xfrm>
          <a:off x="0" y="0"/>
          <a:ext cx="0" cy="0"/>
          <a:chOff x="0" y="0"/>
          <a:chExt cx="0" cy="0"/>
        </a:xfrm>
      </p:grpSpPr>
      <p:sp>
        <p:nvSpPr>
          <p:cNvPr id="9" name="Rechthoek 8">
            <a:extLst>
              <a:ext uri="{FF2B5EF4-FFF2-40B4-BE49-F238E27FC236}">
                <a16:creationId xmlns:a16="http://schemas.microsoft.com/office/drawing/2014/main" id="{FE2B6A2B-E60C-0B37-46C6-46CCC2F6BA8F}"/>
              </a:ext>
            </a:extLst>
          </p:cNvPr>
          <p:cNvSpPr/>
          <p:nvPr/>
        </p:nvSpPr>
        <p:spPr>
          <a:xfrm>
            <a:off x="0" y="0"/>
            <a:ext cx="400358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Arial" panose="020B0604020202020204" pitchFamily="34" charset="0"/>
            </a:endParaRPr>
          </a:p>
        </p:txBody>
      </p:sp>
      <p:sp>
        <p:nvSpPr>
          <p:cNvPr id="6" name="Rectangle 2">
            <a:extLst>
              <a:ext uri="{FF2B5EF4-FFF2-40B4-BE49-F238E27FC236}">
                <a16:creationId xmlns:a16="http://schemas.microsoft.com/office/drawing/2014/main" id="{513E5515-2562-82BD-FAC4-FEA14974B0EC}"/>
              </a:ext>
            </a:extLst>
          </p:cNvPr>
          <p:cNvSpPr>
            <a:spLocks noChangeArrowheads="1"/>
          </p:cNvSpPr>
          <p:nvPr/>
        </p:nvSpPr>
        <p:spPr bwMode="auto">
          <a:xfrm>
            <a:off x="0" y="2871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dirty="0">
              <a:latin typeface="Arial" panose="020B0604020202020204" pitchFamily="34" charset="0"/>
            </a:endParaRPr>
          </a:p>
        </p:txBody>
      </p:sp>
      <p:cxnSp>
        <p:nvCxnSpPr>
          <p:cNvPr id="7" name="Rechte verbindingslijn 6">
            <a:extLst>
              <a:ext uri="{FF2B5EF4-FFF2-40B4-BE49-F238E27FC236}">
                <a16:creationId xmlns:a16="http://schemas.microsoft.com/office/drawing/2014/main" id="{8C8558AD-FC23-48AE-643A-2E468E36B755}"/>
              </a:ext>
            </a:extLst>
          </p:cNvPr>
          <p:cNvCxnSpPr>
            <a:cxnSpLocks/>
          </p:cNvCxnSpPr>
          <p:nvPr/>
        </p:nvCxnSpPr>
        <p:spPr>
          <a:xfrm flipV="1">
            <a:off x="4003589" y="0"/>
            <a:ext cx="0" cy="6858000"/>
          </a:xfrm>
          <a:prstGeom prst="line">
            <a:avLst/>
          </a:prstGeom>
          <a:ln w="28575">
            <a:solidFill>
              <a:srgbClr val="E544E1"/>
            </a:solidFill>
          </a:ln>
          <a:effectLst>
            <a:outerShdw blurRad="69244" algn="ctr" rotWithShape="0">
              <a:srgbClr val="FF3FFF">
                <a:alpha val="87996"/>
              </a:srgbClr>
            </a:outerShdw>
          </a:effectLst>
        </p:spPr>
        <p:style>
          <a:lnRef idx="1">
            <a:schemeClr val="accent1"/>
          </a:lnRef>
          <a:fillRef idx="0">
            <a:schemeClr val="accent1"/>
          </a:fillRef>
          <a:effectRef idx="0">
            <a:schemeClr val="accent1"/>
          </a:effectRef>
          <a:fontRef idx="minor">
            <a:schemeClr val="tx1"/>
          </a:fontRef>
        </p:style>
      </p:cxnSp>
      <p:pic>
        <p:nvPicPr>
          <p:cNvPr id="11" name="Afbeelding 10" descr="Afbeelding met Lettertype, Graphics, grafische vormgeving, logo&#10;&#10;Door AI gegenereerde inhoud is mogelijk onjuist.">
            <a:extLst>
              <a:ext uri="{FF2B5EF4-FFF2-40B4-BE49-F238E27FC236}">
                <a16:creationId xmlns:a16="http://schemas.microsoft.com/office/drawing/2014/main" id="{EA6FA8C9-0F27-0DC4-2767-A94298669648}"/>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90"/>
                    </a14:imgEffect>
                    <a14:imgEffect>
                      <a14:saturation sat="315000"/>
                    </a14:imgEffect>
                    <a14:imgEffect>
                      <a14:brightnessContrast bright="14000"/>
                    </a14:imgEffect>
                  </a14:imgLayer>
                </a14:imgProps>
              </a:ext>
              <a:ext uri="{28A0092B-C50C-407E-A947-70E740481C1C}">
                <a14:useLocalDpi xmlns:a14="http://schemas.microsoft.com/office/drawing/2010/main" val="0"/>
              </a:ext>
            </a:extLst>
          </a:blip>
          <a:stretch>
            <a:fillRect/>
          </a:stretch>
        </p:blipFill>
        <p:spPr>
          <a:xfrm>
            <a:off x="274595" y="884398"/>
            <a:ext cx="1727199" cy="653097"/>
          </a:xfrm>
          <a:prstGeom prst="rect">
            <a:avLst/>
          </a:prstGeom>
        </p:spPr>
      </p:pic>
      <p:sp>
        <p:nvSpPr>
          <p:cNvPr id="12" name="Tijdelijke aanduiding voor dianummer 11">
            <a:extLst>
              <a:ext uri="{FF2B5EF4-FFF2-40B4-BE49-F238E27FC236}">
                <a16:creationId xmlns:a16="http://schemas.microsoft.com/office/drawing/2014/main" id="{D423FD31-A0DC-3C3D-896A-5E4BB6E2839B}"/>
              </a:ext>
            </a:extLst>
          </p:cNvPr>
          <p:cNvSpPr>
            <a:spLocks noGrp="1"/>
          </p:cNvSpPr>
          <p:nvPr>
            <p:ph type="sldNum" sz="quarter" idx="12"/>
          </p:nvPr>
        </p:nvSpPr>
        <p:spPr>
          <a:xfrm>
            <a:off x="9080157" y="6405563"/>
            <a:ext cx="2743200" cy="365125"/>
          </a:xfrm>
        </p:spPr>
        <p:txBody>
          <a:bodyPr/>
          <a:lstStyle/>
          <a:p>
            <a:fld id="{F351AFDE-2DCF-C446-8697-E84132FCEB2C}" type="slidenum">
              <a:rPr lang="nl-NL" sz="1000" smtClean="0"/>
              <a:t>12</a:t>
            </a:fld>
            <a:endParaRPr lang="nl-NL" sz="1000" dirty="0"/>
          </a:p>
        </p:txBody>
      </p:sp>
      <p:sp>
        <p:nvSpPr>
          <p:cNvPr id="4" name="Tekstvak 3">
            <a:extLst>
              <a:ext uri="{FF2B5EF4-FFF2-40B4-BE49-F238E27FC236}">
                <a16:creationId xmlns:a16="http://schemas.microsoft.com/office/drawing/2014/main" id="{7AA5FCDC-3190-8BD7-BDF2-C1250BAF4665}"/>
              </a:ext>
            </a:extLst>
          </p:cNvPr>
          <p:cNvSpPr txBox="1"/>
          <p:nvPr/>
        </p:nvSpPr>
        <p:spPr>
          <a:xfrm>
            <a:off x="1180543" y="4255099"/>
            <a:ext cx="2338173" cy="2646878"/>
          </a:xfrm>
          <a:prstGeom prst="rect">
            <a:avLst/>
          </a:prstGeom>
          <a:noFill/>
        </p:spPr>
        <p:txBody>
          <a:bodyPr wrap="square" rtlCol="0">
            <a:spAutoFit/>
          </a:bodyPr>
          <a:lstStyle/>
          <a:p>
            <a:pPr algn="r"/>
            <a:r>
              <a:rPr lang="nl-NL" sz="16600" b="1" dirty="0">
                <a:solidFill>
                  <a:schemeClr val="bg1"/>
                </a:solidFill>
                <a:latin typeface="Arial" panose="020B0604020202020204" pitchFamily="34" charset="0"/>
                <a:cs typeface="Arial" panose="020B0604020202020204" pitchFamily="34" charset="0"/>
              </a:rPr>
              <a:t>1</a:t>
            </a:r>
            <a:endParaRPr lang="nl-NL" sz="1400" b="1" dirty="0">
              <a:solidFill>
                <a:schemeClr val="bg1"/>
              </a:solidFill>
              <a:latin typeface="Arial" panose="020B0604020202020204" pitchFamily="34" charset="0"/>
              <a:cs typeface="Arial" panose="020B0604020202020204" pitchFamily="34" charset="0"/>
            </a:endParaRPr>
          </a:p>
        </p:txBody>
      </p:sp>
      <p:sp>
        <p:nvSpPr>
          <p:cNvPr id="13" name="Tekstvak 12">
            <a:extLst>
              <a:ext uri="{FF2B5EF4-FFF2-40B4-BE49-F238E27FC236}">
                <a16:creationId xmlns:a16="http://schemas.microsoft.com/office/drawing/2014/main" id="{EAEF25FD-F847-D88B-A769-6AF3FF7B4BAE}"/>
              </a:ext>
            </a:extLst>
          </p:cNvPr>
          <p:cNvSpPr txBox="1"/>
          <p:nvPr/>
        </p:nvSpPr>
        <p:spPr>
          <a:xfrm>
            <a:off x="363588" y="5820788"/>
            <a:ext cx="1727199" cy="584775"/>
          </a:xfrm>
          <a:prstGeom prst="rect">
            <a:avLst/>
          </a:prstGeom>
          <a:noFill/>
        </p:spPr>
        <p:txBody>
          <a:bodyPr wrap="square" rtlCol="0">
            <a:spAutoFit/>
          </a:bodyPr>
          <a:lstStyle/>
          <a:p>
            <a:r>
              <a:rPr lang="nl-NL" sz="1600" b="1" dirty="0">
                <a:solidFill>
                  <a:srgbClr val="FF3FFF"/>
                </a:solidFill>
                <a:latin typeface="Arial" panose="020B0604020202020204" pitchFamily="34" charset="0"/>
                <a:cs typeface="Arial" panose="020B0604020202020204" pitchFamily="34" charset="0"/>
              </a:rPr>
              <a:t>MEERKEUZE</a:t>
            </a:r>
          </a:p>
          <a:p>
            <a:r>
              <a:rPr lang="nl-NL" sz="1600" b="1" dirty="0">
                <a:solidFill>
                  <a:srgbClr val="FF3FFF"/>
                </a:solidFill>
                <a:latin typeface="Arial" panose="020B0604020202020204" pitchFamily="34" charset="0"/>
                <a:cs typeface="Arial" panose="020B0604020202020204" pitchFamily="34" charset="0"/>
              </a:rPr>
              <a:t>VRAGEN</a:t>
            </a:r>
            <a:endParaRPr lang="nl-NL" sz="1200" b="1" dirty="0">
              <a:solidFill>
                <a:srgbClr val="FF3FFF"/>
              </a:solidFill>
              <a:latin typeface="Arial" panose="020B0604020202020204" pitchFamily="34" charset="0"/>
              <a:cs typeface="Arial" panose="020B0604020202020204" pitchFamily="34" charset="0"/>
            </a:endParaRPr>
          </a:p>
        </p:txBody>
      </p:sp>
      <p:grpSp>
        <p:nvGrpSpPr>
          <p:cNvPr id="10" name="Groep 9">
            <a:extLst>
              <a:ext uri="{FF2B5EF4-FFF2-40B4-BE49-F238E27FC236}">
                <a16:creationId xmlns:a16="http://schemas.microsoft.com/office/drawing/2014/main" id="{9D3A0226-BA04-C954-5911-11119F4FAE8F}"/>
              </a:ext>
            </a:extLst>
          </p:cNvPr>
          <p:cNvGrpSpPr/>
          <p:nvPr/>
        </p:nvGrpSpPr>
        <p:grpSpPr>
          <a:xfrm>
            <a:off x="497968" y="559938"/>
            <a:ext cx="1060807" cy="229614"/>
            <a:chOff x="2143038" y="3663167"/>
            <a:chExt cx="1635985" cy="354113"/>
          </a:xfrm>
        </p:grpSpPr>
        <p:sp>
          <p:nvSpPr>
            <p:cNvPr id="5" name="Afgeronde rechthoek 4">
              <a:extLst>
                <a:ext uri="{FF2B5EF4-FFF2-40B4-BE49-F238E27FC236}">
                  <a16:creationId xmlns:a16="http://schemas.microsoft.com/office/drawing/2014/main" id="{492C0F4E-9A3B-70F8-7017-BB56D447AD77}"/>
                </a:ext>
              </a:extLst>
            </p:cNvPr>
            <p:cNvSpPr/>
            <p:nvPr/>
          </p:nvSpPr>
          <p:spPr>
            <a:xfrm>
              <a:off x="2143542" y="3663167"/>
              <a:ext cx="1635481" cy="354113"/>
            </a:xfrm>
            <a:prstGeom prst="roundRect">
              <a:avLst>
                <a:gd name="adj" fmla="val 50000"/>
              </a:avLst>
            </a:prstGeom>
            <a:solidFill>
              <a:srgbClr val="4FC3FF"/>
            </a:solidFill>
            <a:ln>
              <a:noFill/>
            </a:ln>
            <a:effectLst>
              <a:outerShdw blurRad="238657" sx="96826" sy="96826" algn="ctr" rotWithShape="0">
                <a:srgbClr val="00CFFF">
                  <a:alpha val="88006"/>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8" name="Tekstvak 5">
              <a:extLst>
                <a:ext uri="{FF2B5EF4-FFF2-40B4-BE49-F238E27FC236}">
                  <a16:creationId xmlns:a16="http://schemas.microsoft.com/office/drawing/2014/main" id="{D2824B54-358D-2734-9FD6-F21372A2C377}"/>
                </a:ext>
              </a:extLst>
            </p:cNvPr>
            <p:cNvSpPr txBox="1"/>
            <p:nvPr/>
          </p:nvSpPr>
          <p:spPr>
            <a:xfrm>
              <a:off x="2143038" y="3678870"/>
              <a:ext cx="1635985" cy="3365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nl-NL" sz="900" b="1" kern="100" dirty="0">
                  <a:solidFill>
                    <a:srgbClr val="00677F"/>
                  </a:solidFill>
                  <a:effectLst/>
                  <a:latin typeface="Arial Black" panose="020B0604020202020204" pitchFamily="34" charset="0"/>
                  <a:ea typeface="Aptos" panose="020B0004020202020204" pitchFamily="34" charset="0"/>
                  <a:cs typeface="Arial Black" panose="020B0604020202020204" pitchFamily="34" charset="0"/>
                </a:rPr>
                <a:t>SNEL GELD</a:t>
              </a:r>
              <a:endParaRPr lang="nl-NL" sz="800" b="1" kern="100" dirty="0">
                <a:effectLst/>
                <a:latin typeface="Arial Black" panose="020B0604020202020204" pitchFamily="34" charset="0"/>
                <a:ea typeface="Aptos" panose="020B0004020202020204" pitchFamily="34" charset="0"/>
                <a:cs typeface="Arial Black" panose="020B0604020202020204" pitchFamily="34" charset="0"/>
              </a:endParaRPr>
            </a:p>
          </p:txBody>
        </p:sp>
      </p:grpSp>
      <p:sp>
        <p:nvSpPr>
          <p:cNvPr id="16" name="Tekstvak 15">
            <a:extLst>
              <a:ext uri="{FF2B5EF4-FFF2-40B4-BE49-F238E27FC236}">
                <a16:creationId xmlns:a16="http://schemas.microsoft.com/office/drawing/2014/main" id="{38EFB71A-4213-F971-9843-3868C595B264}"/>
              </a:ext>
            </a:extLst>
          </p:cNvPr>
          <p:cNvSpPr txBox="1"/>
          <p:nvPr/>
        </p:nvSpPr>
        <p:spPr>
          <a:xfrm>
            <a:off x="4488462" y="788359"/>
            <a:ext cx="7037429" cy="1323439"/>
          </a:xfrm>
          <a:prstGeom prst="rect">
            <a:avLst/>
          </a:prstGeom>
          <a:noFill/>
        </p:spPr>
        <p:txBody>
          <a:bodyPr wrap="square" rtlCol="0">
            <a:spAutoFit/>
          </a:bodyPr>
          <a:lstStyle/>
          <a:p>
            <a:pPr lvl="0"/>
            <a:r>
              <a:rPr lang="nl-NL" sz="2800" b="1" dirty="0"/>
              <a:t>Wat is volgens jou zwart geld?</a:t>
            </a:r>
          </a:p>
          <a:p>
            <a:pPr lvl="0"/>
            <a:endParaRPr lang="nl-NL" sz="2800" b="1" dirty="0"/>
          </a:p>
          <a:p>
            <a:endParaRPr lang="nl-NL" sz="2400" b="1" dirty="0">
              <a:latin typeface="Arial" panose="020B0604020202020204" pitchFamily="34" charset="0"/>
            </a:endParaRPr>
          </a:p>
        </p:txBody>
      </p:sp>
      <p:sp>
        <p:nvSpPr>
          <p:cNvPr id="17" name="Tekstvak 16">
            <a:extLst>
              <a:ext uri="{FF2B5EF4-FFF2-40B4-BE49-F238E27FC236}">
                <a16:creationId xmlns:a16="http://schemas.microsoft.com/office/drawing/2014/main" id="{772283E5-A175-9C92-763C-30B967500C1E}"/>
              </a:ext>
            </a:extLst>
          </p:cNvPr>
          <p:cNvSpPr txBox="1"/>
          <p:nvPr/>
        </p:nvSpPr>
        <p:spPr>
          <a:xfrm>
            <a:off x="4488462" y="2480283"/>
            <a:ext cx="7037429" cy="3416320"/>
          </a:xfrm>
          <a:prstGeom prst="rect">
            <a:avLst/>
          </a:prstGeom>
          <a:noFill/>
        </p:spPr>
        <p:txBody>
          <a:bodyPr wrap="square" rtlCol="0">
            <a:spAutoFit/>
          </a:bodyPr>
          <a:lstStyle/>
          <a:p>
            <a:pPr marL="342900" lvl="0" indent="-342900">
              <a:buClr>
                <a:srgbClr val="00CFFF"/>
              </a:buClr>
              <a:buFont typeface="Wingdings" pitchFamily="2" charset="2"/>
              <a:buChar char="q"/>
            </a:pPr>
            <a:r>
              <a:rPr lang="nl-NL" sz="2400" kern="100" dirty="0">
                <a:effectLst/>
                <a:latin typeface="Aptos" panose="020B0004020202020204" pitchFamily="34" charset="0"/>
                <a:ea typeface="Aptos" panose="020B0004020202020204" pitchFamily="34" charset="0"/>
                <a:cs typeface="Times New Roman" panose="02020603050405020304" pitchFamily="18" charset="0"/>
              </a:rPr>
              <a:t>Geld waarover geen belasting wordt betaald</a:t>
            </a:r>
          </a:p>
          <a:p>
            <a:pPr marL="342900" lvl="0" indent="-342900">
              <a:buClr>
                <a:srgbClr val="00CFFF"/>
              </a:buClr>
              <a:buFont typeface="Wingdings" pitchFamily="2" charset="2"/>
              <a:buChar char="q"/>
            </a:pPr>
            <a:endParaRPr lang="nl-NL" sz="2400" kern="0" dirty="0">
              <a:effectLst/>
              <a:latin typeface="Aptos" panose="020B0004020202020204" pitchFamily="34" charset="0"/>
              <a:ea typeface="Aptos" panose="020B0004020202020204" pitchFamily="34" charset="0"/>
              <a:cs typeface="Calibri" panose="020F0502020204030204" pitchFamily="34" charset="0"/>
            </a:endParaRPr>
          </a:p>
          <a:p>
            <a:pPr marL="342900" lvl="0" indent="-342900">
              <a:buClr>
                <a:srgbClr val="00CFFF"/>
              </a:buClr>
              <a:buFont typeface="Wingdings" pitchFamily="2" charset="2"/>
              <a:buChar char="q"/>
            </a:pPr>
            <a:r>
              <a:rPr lang="nl-NL" sz="2400" kern="0" dirty="0">
                <a:effectLst/>
                <a:latin typeface="Aptos" panose="020B0004020202020204" pitchFamily="34" charset="0"/>
                <a:ea typeface="Aptos" panose="020B0004020202020204" pitchFamily="34" charset="0"/>
                <a:cs typeface="Calibri" panose="020F0502020204030204" pitchFamily="34" charset="0"/>
              </a:rPr>
              <a:t>Vies geld</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Clr>
                <a:srgbClr val="00CFFF"/>
              </a:buClr>
              <a:buFont typeface="Wingdings" pitchFamily="2" charset="2"/>
              <a:buChar char="q"/>
            </a:pPr>
            <a:endParaRPr lang="nl-NL" sz="2400" kern="0" dirty="0">
              <a:effectLst/>
              <a:latin typeface="Aptos" panose="020B0004020202020204" pitchFamily="34" charset="0"/>
              <a:ea typeface="Aptos" panose="020B0004020202020204" pitchFamily="34" charset="0"/>
              <a:cs typeface="Calibri" panose="020F0502020204030204" pitchFamily="34" charset="0"/>
            </a:endParaRPr>
          </a:p>
          <a:p>
            <a:pPr marL="342900" lvl="0" indent="-342900">
              <a:buClr>
                <a:srgbClr val="00CFFF"/>
              </a:buClr>
              <a:buFont typeface="Wingdings" pitchFamily="2" charset="2"/>
              <a:buChar char="q"/>
            </a:pPr>
            <a:r>
              <a:rPr lang="nl-NL" sz="2400" kern="0" dirty="0">
                <a:effectLst/>
                <a:latin typeface="Aptos" panose="020B0004020202020204" pitchFamily="34" charset="0"/>
                <a:ea typeface="Aptos" panose="020B0004020202020204" pitchFamily="34" charset="0"/>
                <a:cs typeface="Calibri" panose="020F0502020204030204" pitchFamily="34" charset="0"/>
              </a:rPr>
              <a:t>Geld verkregen uit misdrijven, bijvoorbeeld drugshandel</a:t>
            </a:r>
          </a:p>
          <a:p>
            <a:pPr marL="342900" marR="0" lvl="0" indent="-342900" algn="l" defTabSz="914400" rtl="0" eaLnBrk="1" fontAlgn="auto" latinLnBrk="0" hangingPunct="1">
              <a:lnSpc>
                <a:spcPct val="100000"/>
              </a:lnSpc>
              <a:spcBef>
                <a:spcPts val="0"/>
              </a:spcBef>
              <a:spcAft>
                <a:spcPts val="0"/>
              </a:spcAft>
              <a:buClr>
                <a:srgbClr val="00CFFF"/>
              </a:buClr>
              <a:buSzTx/>
              <a:buFont typeface="Wingdings" pitchFamily="2" charset="2"/>
              <a:buChar char="q"/>
              <a:tabLst/>
              <a:defRPr/>
            </a:pPr>
            <a:endParaRPr kumimoji="0" lang="nl-NL" sz="2400" b="0" i="0" u="none" strike="noStrike" kern="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
                <a:srgbClr val="00CFFF"/>
              </a:buClr>
              <a:buSzTx/>
              <a:buFont typeface="Wingdings" pitchFamily="2" charset="2"/>
              <a:buChar char="q"/>
              <a:tabLst/>
              <a:defRPr/>
            </a:pPr>
            <a:r>
              <a:rPr kumimoji="0" lang="nl-NL" sz="2400" b="0" i="0" u="none" strike="noStrike" kern="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Calibri" panose="020F0502020204030204" pitchFamily="34" charset="0"/>
              </a:rPr>
              <a:t>Meerdere van bovenstaande antwoorden, namelijk: _____________</a:t>
            </a:r>
            <a:endParaRPr kumimoji="0" lang="nl-NL" sz="2000" b="0" i="0" u="none" strike="noStrike" kern="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Calibri" panose="020F0502020204030204" pitchFamily="34" charset="0"/>
            </a:endParaRPr>
          </a:p>
        </p:txBody>
      </p:sp>
      <p:sp>
        <p:nvSpPr>
          <p:cNvPr id="18" name="Tekstvak 17">
            <a:extLst>
              <a:ext uri="{FF2B5EF4-FFF2-40B4-BE49-F238E27FC236}">
                <a16:creationId xmlns:a16="http://schemas.microsoft.com/office/drawing/2014/main" id="{F641F259-53B6-31DB-009B-E31443291E0F}"/>
              </a:ext>
            </a:extLst>
          </p:cNvPr>
          <p:cNvSpPr txBox="1"/>
          <p:nvPr/>
        </p:nvSpPr>
        <p:spPr>
          <a:xfrm>
            <a:off x="3091685" y="6108672"/>
            <a:ext cx="514092" cy="307777"/>
          </a:xfrm>
          <a:prstGeom prst="rect">
            <a:avLst/>
          </a:prstGeom>
          <a:noFill/>
        </p:spPr>
        <p:txBody>
          <a:bodyPr wrap="square" rtlCol="0">
            <a:spAutoFit/>
          </a:bodyPr>
          <a:lstStyle/>
          <a:p>
            <a:pPr algn="r"/>
            <a:r>
              <a:rPr lang="nl-NL" sz="1400" b="1" dirty="0">
                <a:solidFill>
                  <a:schemeClr val="bg1"/>
                </a:solidFill>
                <a:latin typeface="Arial" panose="020B0604020202020204" pitchFamily="34" charset="0"/>
                <a:cs typeface="Arial" panose="020B0604020202020204" pitchFamily="34" charset="0"/>
              </a:rPr>
              <a:t>/ 4</a:t>
            </a:r>
            <a:endParaRPr lang="nl-NL" sz="200" b="1" dirty="0">
              <a:solidFill>
                <a:schemeClr val="bg1"/>
              </a:solidFill>
              <a:latin typeface="Arial" panose="020B0604020202020204" pitchFamily="34" charset="0"/>
              <a:cs typeface="Arial" panose="020B0604020202020204" pitchFamily="34" charset="0"/>
            </a:endParaRPr>
          </a:p>
        </p:txBody>
      </p:sp>
      <p:grpSp>
        <p:nvGrpSpPr>
          <p:cNvPr id="2" name="Groep 1">
            <a:extLst>
              <a:ext uri="{FF2B5EF4-FFF2-40B4-BE49-F238E27FC236}">
                <a16:creationId xmlns:a16="http://schemas.microsoft.com/office/drawing/2014/main" id="{5AD83DE6-29DF-29FC-E8A0-35E58504D085}"/>
              </a:ext>
            </a:extLst>
          </p:cNvPr>
          <p:cNvGrpSpPr/>
          <p:nvPr/>
        </p:nvGrpSpPr>
        <p:grpSpPr>
          <a:xfrm>
            <a:off x="0" y="0"/>
            <a:ext cx="12192000" cy="6858000"/>
            <a:chOff x="0" y="0"/>
            <a:chExt cx="12192000" cy="6858000"/>
          </a:xfrm>
          <a:effectLst>
            <a:outerShdw blurRad="1113338" sx="92530" sy="92530" algn="ctr" rotWithShape="0">
              <a:srgbClr val="4FC3FF">
                <a:alpha val="99449"/>
              </a:srgbClr>
            </a:outerShdw>
          </a:effectLst>
        </p:grpSpPr>
        <p:sp>
          <p:nvSpPr>
            <p:cNvPr id="3" name="Rechthoek 2">
              <a:extLst>
                <a:ext uri="{FF2B5EF4-FFF2-40B4-BE49-F238E27FC236}">
                  <a16:creationId xmlns:a16="http://schemas.microsoft.com/office/drawing/2014/main" id="{4ED1F3B0-A794-7A14-97BA-05D2D70F8C4A}"/>
                </a:ext>
              </a:extLst>
            </p:cNvPr>
            <p:cNvSpPr/>
            <p:nvPr/>
          </p:nvSpPr>
          <p:spPr>
            <a:xfrm>
              <a:off x="0" y="0"/>
              <a:ext cx="12192000" cy="6858000"/>
            </a:xfrm>
            <a:prstGeom prst="rect">
              <a:avLst/>
            </a:prstGeom>
            <a:solidFill>
              <a:schemeClr val="tx1">
                <a:lumMod val="95000"/>
                <a:lumOff val="5000"/>
                <a:alpha val="3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Arial" panose="020B0604020202020204" pitchFamily="34" charset="0"/>
              </a:endParaRPr>
            </a:p>
          </p:txBody>
        </p:sp>
        <p:grpSp>
          <p:nvGrpSpPr>
            <p:cNvPr id="14" name="Groep 13">
              <a:extLst>
                <a:ext uri="{FF2B5EF4-FFF2-40B4-BE49-F238E27FC236}">
                  <a16:creationId xmlns:a16="http://schemas.microsoft.com/office/drawing/2014/main" id="{98AE0B17-1F22-41F3-D4BC-F17045DA0752}"/>
                </a:ext>
              </a:extLst>
            </p:cNvPr>
            <p:cNvGrpSpPr/>
            <p:nvPr/>
          </p:nvGrpSpPr>
          <p:grpSpPr>
            <a:xfrm>
              <a:off x="608524" y="579588"/>
              <a:ext cx="10669074" cy="5481536"/>
              <a:chOff x="608524" y="579588"/>
              <a:chExt cx="10669074" cy="5481536"/>
            </a:xfrm>
          </p:grpSpPr>
          <p:sp>
            <p:nvSpPr>
              <p:cNvPr id="15" name="Afgeronde rechthoek 14">
                <a:extLst>
                  <a:ext uri="{FF2B5EF4-FFF2-40B4-BE49-F238E27FC236}">
                    <a16:creationId xmlns:a16="http://schemas.microsoft.com/office/drawing/2014/main" id="{146F5580-8287-F2ED-CDDA-75279C30D513}"/>
                  </a:ext>
                </a:extLst>
              </p:cNvPr>
              <p:cNvSpPr/>
              <p:nvPr/>
            </p:nvSpPr>
            <p:spPr>
              <a:xfrm>
                <a:off x="795652" y="1098538"/>
                <a:ext cx="10481946" cy="4962586"/>
              </a:xfrm>
              <a:prstGeom prst="roundRect">
                <a:avLst>
                  <a:gd name="adj" fmla="val 10635"/>
                </a:avLst>
              </a:prstGeom>
              <a:solidFill>
                <a:srgbClr val="F5FCFF"/>
              </a:solidFill>
              <a:ln>
                <a:solidFill>
                  <a:srgbClr val="4FC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9" name="Groep 18">
                <a:extLst>
                  <a:ext uri="{FF2B5EF4-FFF2-40B4-BE49-F238E27FC236}">
                    <a16:creationId xmlns:a16="http://schemas.microsoft.com/office/drawing/2014/main" id="{3CABA935-3260-C163-9441-A8404BC029DA}"/>
                  </a:ext>
                </a:extLst>
              </p:cNvPr>
              <p:cNvGrpSpPr/>
              <p:nvPr/>
            </p:nvGrpSpPr>
            <p:grpSpPr>
              <a:xfrm>
                <a:off x="608524" y="579588"/>
                <a:ext cx="1355854" cy="1267521"/>
                <a:chOff x="8996831" y="-169906"/>
                <a:chExt cx="1355854" cy="1267521"/>
              </a:xfrm>
            </p:grpSpPr>
            <p:sp>
              <p:nvSpPr>
                <p:cNvPr id="20" name="Tekstvak 19">
                  <a:extLst>
                    <a:ext uri="{FF2B5EF4-FFF2-40B4-BE49-F238E27FC236}">
                      <a16:creationId xmlns:a16="http://schemas.microsoft.com/office/drawing/2014/main" id="{AB37BB99-3C76-06E6-CB86-157C56EF9189}"/>
                    </a:ext>
                  </a:extLst>
                </p:cNvPr>
                <p:cNvSpPr txBox="1"/>
                <p:nvPr/>
              </p:nvSpPr>
              <p:spPr>
                <a:xfrm rot="906876">
                  <a:off x="9152767" y="-169906"/>
                  <a:ext cx="1199918" cy="1107996"/>
                </a:xfrm>
                <a:prstGeom prst="rect">
                  <a:avLst/>
                </a:prstGeom>
                <a:noFill/>
              </p:spPr>
              <p:txBody>
                <a:bodyPr wrap="square" rtlCol="0">
                  <a:spAutoFit/>
                </a:bodyPr>
                <a:lstStyle/>
                <a:p>
                  <a:pPr algn="ctr"/>
                  <a:r>
                    <a:rPr lang="nl-NL" sz="6600" b="1" dirty="0">
                      <a:solidFill>
                        <a:srgbClr val="FF3FFF"/>
                      </a:solidFill>
                      <a:effectLst>
                        <a:outerShdw blurRad="496615" sx="100696" sy="100696" algn="ctr" rotWithShape="0">
                          <a:srgbClr val="FF3FFF"/>
                        </a:outerShdw>
                      </a:effectLst>
                      <a:latin typeface="Arial Black" panose="020B0604020202020204" pitchFamily="34" charset="0"/>
                      <a:cs typeface="Arial Black" panose="020B0604020202020204" pitchFamily="34" charset="0"/>
                    </a:rPr>
                    <a:t>!</a:t>
                  </a:r>
                  <a:endParaRPr lang="nl-NL" sz="700" b="1" dirty="0">
                    <a:solidFill>
                      <a:srgbClr val="FF3FFF"/>
                    </a:solidFill>
                    <a:effectLst>
                      <a:outerShdw blurRad="496615" sx="100696" sy="100696" algn="ctr" rotWithShape="0">
                        <a:srgbClr val="FF3FFF"/>
                      </a:outerShdw>
                    </a:effectLst>
                    <a:latin typeface="Arial Black" panose="020B0604020202020204" pitchFamily="34" charset="0"/>
                    <a:cs typeface="Arial Black" panose="020B0604020202020204" pitchFamily="34" charset="0"/>
                  </a:endParaRPr>
                </a:p>
              </p:txBody>
            </p:sp>
            <p:sp>
              <p:nvSpPr>
                <p:cNvPr id="21" name="Tekstvak 20">
                  <a:extLst>
                    <a:ext uri="{FF2B5EF4-FFF2-40B4-BE49-F238E27FC236}">
                      <a16:creationId xmlns:a16="http://schemas.microsoft.com/office/drawing/2014/main" id="{69DF148C-CC08-831C-D5B6-3FAA49DE7469}"/>
                    </a:ext>
                  </a:extLst>
                </p:cNvPr>
                <p:cNvSpPr txBox="1"/>
                <p:nvPr/>
              </p:nvSpPr>
              <p:spPr>
                <a:xfrm rot="20841839">
                  <a:off x="8996831" y="-10381"/>
                  <a:ext cx="878222" cy="1107996"/>
                </a:xfrm>
                <a:prstGeom prst="rect">
                  <a:avLst/>
                </a:prstGeom>
                <a:noFill/>
              </p:spPr>
              <p:txBody>
                <a:bodyPr wrap="square" rtlCol="0">
                  <a:spAutoFit/>
                </a:bodyPr>
                <a:lstStyle/>
                <a:p>
                  <a:pPr algn="ctr"/>
                  <a:r>
                    <a:rPr lang="nl-NL" sz="6600" b="1" dirty="0">
                      <a:solidFill>
                        <a:srgbClr val="4FC3FF"/>
                      </a:solidFill>
                      <a:effectLst>
                        <a:outerShdw blurRad="496615" sx="100696" sy="100696" algn="ctr" rotWithShape="0">
                          <a:srgbClr val="4FC3FF"/>
                        </a:outerShdw>
                      </a:effectLst>
                      <a:latin typeface="Arial Black" panose="020B0604020202020204" pitchFamily="34" charset="0"/>
                      <a:cs typeface="Arial Black" panose="020B0604020202020204" pitchFamily="34" charset="0"/>
                    </a:rPr>
                    <a:t>!</a:t>
                  </a:r>
                  <a:endParaRPr lang="nl-NL" sz="700" b="1" dirty="0">
                    <a:solidFill>
                      <a:srgbClr val="4FC3FF"/>
                    </a:solidFill>
                    <a:effectLst>
                      <a:outerShdw blurRad="496615" sx="100696" sy="100696" algn="ctr" rotWithShape="0">
                        <a:srgbClr val="4FC3FF"/>
                      </a:outerShdw>
                    </a:effectLst>
                    <a:latin typeface="Arial Black" panose="020B0604020202020204" pitchFamily="34" charset="0"/>
                    <a:cs typeface="Arial Black" panose="020B0604020202020204" pitchFamily="34" charset="0"/>
                  </a:endParaRPr>
                </a:p>
              </p:txBody>
            </p:sp>
          </p:grpSp>
        </p:grpSp>
      </p:grpSp>
      <p:sp>
        <p:nvSpPr>
          <p:cNvPr id="22" name="Tekstvak 21">
            <a:extLst>
              <a:ext uri="{FF2B5EF4-FFF2-40B4-BE49-F238E27FC236}">
                <a16:creationId xmlns:a16="http://schemas.microsoft.com/office/drawing/2014/main" id="{EE9F4A1A-582D-64EF-EE85-DFA082448116}"/>
              </a:ext>
            </a:extLst>
          </p:cNvPr>
          <p:cNvSpPr txBox="1"/>
          <p:nvPr/>
        </p:nvSpPr>
        <p:spPr>
          <a:xfrm>
            <a:off x="1336623" y="2480204"/>
            <a:ext cx="9518754" cy="2616101"/>
          </a:xfrm>
          <a:prstGeom prst="rect">
            <a:avLst/>
          </a:prstGeom>
          <a:noFill/>
        </p:spPr>
        <p:txBody>
          <a:bodyPr wrap="square" rtlCol="0">
            <a:spAutoFit/>
          </a:bodyPr>
          <a:lstStyle/>
          <a:p>
            <a:r>
              <a:rPr lang="nl-NL" sz="2400" b="1" dirty="0"/>
              <a:t>Antwoorden [A] en [C] zijn juist.</a:t>
            </a:r>
          </a:p>
          <a:p>
            <a:r>
              <a:rPr lang="nl-NL" sz="2400" dirty="0"/>
              <a:t> </a:t>
            </a:r>
          </a:p>
          <a:p>
            <a:r>
              <a:rPr lang="nl-NL" sz="2400" dirty="0"/>
              <a:t>Zwart geld: inkomsten of vermogen waarover geen belasting is betaald aan de belastingdienst. Het kan gaan om "gewoon" zwart geld (legaal werk, maar niet aangegeven, zoals zwartwerk) of "pikzwart" geld (afkomstig van misdrijven zoals drugshandel of oplichting).</a:t>
            </a:r>
          </a:p>
          <a:p>
            <a:endParaRPr lang="nl-NL" sz="2000" dirty="0"/>
          </a:p>
        </p:txBody>
      </p:sp>
    </p:spTree>
    <p:extLst>
      <p:ext uri="{BB962C8B-B14F-4D97-AF65-F5344CB8AC3E}">
        <p14:creationId xmlns:p14="http://schemas.microsoft.com/office/powerpoint/2010/main" val="4154791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DA6FE-A204-1EEA-95E2-05F2F006C593}"/>
            </a:ext>
          </a:extLst>
        </p:cNvPr>
        <p:cNvGrpSpPr/>
        <p:nvPr/>
      </p:nvGrpSpPr>
      <p:grpSpPr>
        <a:xfrm>
          <a:off x="0" y="0"/>
          <a:ext cx="0" cy="0"/>
          <a:chOff x="0" y="0"/>
          <a:chExt cx="0" cy="0"/>
        </a:xfrm>
      </p:grpSpPr>
      <p:sp>
        <p:nvSpPr>
          <p:cNvPr id="9" name="Rechthoek 8">
            <a:extLst>
              <a:ext uri="{FF2B5EF4-FFF2-40B4-BE49-F238E27FC236}">
                <a16:creationId xmlns:a16="http://schemas.microsoft.com/office/drawing/2014/main" id="{FE2B6A2B-E60C-0B37-46C6-46CCC2F6BA8F}"/>
              </a:ext>
            </a:extLst>
          </p:cNvPr>
          <p:cNvSpPr/>
          <p:nvPr/>
        </p:nvSpPr>
        <p:spPr>
          <a:xfrm>
            <a:off x="0" y="0"/>
            <a:ext cx="400358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Arial" panose="020B0604020202020204" pitchFamily="34" charset="0"/>
            </a:endParaRPr>
          </a:p>
        </p:txBody>
      </p:sp>
      <p:sp>
        <p:nvSpPr>
          <p:cNvPr id="6" name="Rectangle 2">
            <a:extLst>
              <a:ext uri="{FF2B5EF4-FFF2-40B4-BE49-F238E27FC236}">
                <a16:creationId xmlns:a16="http://schemas.microsoft.com/office/drawing/2014/main" id="{513E5515-2562-82BD-FAC4-FEA14974B0EC}"/>
              </a:ext>
            </a:extLst>
          </p:cNvPr>
          <p:cNvSpPr>
            <a:spLocks noChangeArrowheads="1"/>
          </p:cNvSpPr>
          <p:nvPr/>
        </p:nvSpPr>
        <p:spPr bwMode="auto">
          <a:xfrm>
            <a:off x="0" y="2871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dirty="0">
              <a:latin typeface="Arial" panose="020B0604020202020204" pitchFamily="34" charset="0"/>
            </a:endParaRPr>
          </a:p>
        </p:txBody>
      </p:sp>
      <p:cxnSp>
        <p:nvCxnSpPr>
          <p:cNvPr id="7" name="Rechte verbindingslijn 6">
            <a:extLst>
              <a:ext uri="{FF2B5EF4-FFF2-40B4-BE49-F238E27FC236}">
                <a16:creationId xmlns:a16="http://schemas.microsoft.com/office/drawing/2014/main" id="{8C8558AD-FC23-48AE-643A-2E468E36B755}"/>
              </a:ext>
            </a:extLst>
          </p:cNvPr>
          <p:cNvCxnSpPr>
            <a:cxnSpLocks/>
          </p:cNvCxnSpPr>
          <p:nvPr/>
        </p:nvCxnSpPr>
        <p:spPr>
          <a:xfrm flipV="1">
            <a:off x="4003589" y="0"/>
            <a:ext cx="0" cy="6858000"/>
          </a:xfrm>
          <a:prstGeom prst="line">
            <a:avLst/>
          </a:prstGeom>
          <a:ln w="28575">
            <a:solidFill>
              <a:srgbClr val="E544E1"/>
            </a:solidFill>
          </a:ln>
          <a:effectLst>
            <a:outerShdw blurRad="69244" algn="ctr" rotWithShape="0">
              <a:srgbClr val="FF3FFF">
                <a:alpha val="87996"/>
              </a:srgbClr>
            </a:outerShdw>
          </a:effectLst>
        </p:spPr>
        <p:style>
          <a:lnRef idx="1">
            <a:schemeClr val="accent1"/>
          </a:lnRef>
          <a:fillRef idx="0">
            <a:schemeClr val="accent1"/>
          </a:fillRef>
          <a:effectRef idx="0">
            <a:schemeClr val="accent1"/>
          </a:effectRef>
          <a:fontRef idx="minor">
            <a:schemeClr val="tx1"/>
          </a:fontRef>
        </p:style>
      </p:cxnSp>
      <p:pic>
        <p:nvPicPr>
          <p:cNvPr id="11" name="Afbeelding 10" descr="Afbeelding met Lettertype, Graphics, grafische vormgeving, logo&#10;&#10;Door AI gegenereerde inhoud is mogelijk onjuist.">
            <a:extLst>
              <a:ext uri="{FF2B5EF4-FFF2-40B4-BE49-F238E27FC236}">
                <a16:creationId xmlns:a16="http://schemas.microsoft.com/office/drawing/2014/main" id="{EA6FA8C9-0F27-0DC4-2767-A94298669648}"/>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90"/>
                    </a14:imgEffect>
                    <a14:imgEffect>
                      <a14:saturation sat="315000"/>
                    </a14:imgEffect>
                    <a14:imgEffect>
                      <a14:brightnessContrast bright="14000"/>
                    </a14:imgEffect>
                  </a14:imgLayer>
                </a14:imgProps>
              </a:ext>
              <a:ext uri="{28A0092B-C50C-407E-A947-70E740481C1C}">
                <a14:useLocalDpi xmlns:a14="http://schemas.microsoft.com/office/drawing/2010/main" val="0"/>
              </a:ext>
            </a:extLst>
          </a:blip>
          <a:stretch>
            <a:fillRect/>
          </a:stretch>
        </p:blipFill>
        <p:spPr>
          <a:xfrm>
            <a:off x="274595" y="884398"/>
            <a:ext cx="1727199" cy="653097"/>
          </a:xfrm>
          <a:prstGeom prst="rect">
            <a:avLst/>
          </a:prstGeom>
        </p:spPr>
      </p:pic>
      <p:sp>
        <p:nvSpPr>
          <p:cNvPr id="12" name="Tijdelijke aanduiding voor dianummer 11">
            <a:extLst>
              <a:ext uri="{FF2B5EF4-FFF2-40B4-BE49-F238E27FC236}">
                <a16:creationId xmlns:a16="http://schemas.microsoft.com/office/drawing/2014/main" id="{D423FD31-A0DC-3C3D-896A-5E4BB6E2839B}"/>
              </a:ext>
            </a:extLst>
          </p:cNvPr>
          <p:cNvSpPr>
            <a:spLocks noGrp="1"/>
          </p:cNvSpPr>
          <p:nvPr>
            <p:ph type="sldNum" sz="quarter" idx="12"/>
          </p:nvPr>
        </p:nvSpPr>
        <p:spPr>
          <a:xfrm>
            <a:off x="9080157" y="6405563"/>
            <a:ext cx="2743200" cy="365125"/>
          </a:xfrm>
        </p:spPr>
        <p:txBody>
          <a:bodyPr/>
          <a:lstStyle/>
          <a:p>
            <a:fld id="{F351AFDE-2DCF-C446-8697-E84132FCEB2C}" type="slidenum">
              <a:rPr lang="nl-NL" sz="1000" smtClean="0"/>
              <a:t>13</a:t>
            </a:fld>
            <a:endParaRPr lang="nl-NL" sz="1000" dirty="0"/>
          </a:p>
        </p:txBody>
      </p:sp>
      <p:sp>
        <p:nvSpPr>
          <p:cNvPr id="4" name="Tekstvak 3">
            <a:extLst>
              <a:ext uri="{FF2B5EF4-FFF2-40B4-BE49-F238E27FC236}">
                <a16:creationId xmlns:a16="http://schemas.microsoft.com/office/drawing/2014/main" id="{7AA5FCDC-3190-8BD7-BDF2-C1250BAF4665}"/>
              </a:ext>
            </a:extLst>
          </p:cNvPr>
          <p:cNvSpPr txBox="1"/>
          <p:nvPr/>
        </p:nvSpPr>
        <p:spPr>
          <a:xfrm>
            <a:off x="996779" y="4258545"/>
            <a:ext cx="2338173" cy="2646878"/>
          </a:xfrm>
          <a:prstGeom prst="rect">
            <a:avLst/>
          </a:prstGeom>
          <a:noFill/>
        </p:spPr>
        <p:txBody>
          <a:bodyPr wrap="square" rtlCol="0">
            <a:spAutoFit/>
          </a:bodyPr>
          <a:lstStyle/>
          <a:p>
            <a:pPr algn="r"/>
            <a:r>
              <a:rPr lang="nl-NL" sz="16600" b="1" dirty="0">
                <a:solidFill>
                  <a:schemeClr val="bg1"/>
                </a:solidFill>
                <a:latin typeface="Arial" panose="020B0604020202020204" pitchFamily="34" charset="0"/>
                <a:cs typeface="Arial" panose="020B0604020202020204" pitchFamily="34" charset="0"/>
              </a:rPr>
              <a:t>2</a:t>
            </a:r>
            <a:endParaRPr lang="nl-NL" sz="1400" b="1" dirty="0">
              <a:solidFill>
                <a:schemeClr val="bg1"/>
              </a:solidFill>
              <a:latin typeface="Arial" panose="020B0604020202020204" pitchFamily="34" charset="0"/>
              <a:cs typeface="Arial" panose="020B0604020202020204" pitchFamily="34" charset="0"/>
            </a:endParaRPr>
          </a:p>
        </p:txBody>
      </p:sp>
      <p:sp>
        <p:nvSpPr>
          <p:cNvPr id="13" name="Tekstvak 12">
            <a:extLst>
              <a:ext uri="{FF2B5EF4-FFF2-40B4-BE49-F238E27FC236}">
                <a16:creationId xmlns:a16="http://schemas.microsoft.com/office/drawing/2014/main" id="{EAEF25FD-F847-D88B-A769-6AF3FF7B4BAE}"/>
              </a:ext>
            </a:extLst>
          </p:cNvPr>
          <p:cNvSpPr txBox="1"/>
          <p:nvPr/>
        </p:nvSpPr>
        <p:spPr>
          <a:xfrm>
            <a:off x="363588" y="5820788"/>
            <a:ext cx="1727199" cy="584775"/>
          </a:xfrm>
          <a:prstGeom prst="rect">
            <a:avLst/>
          </a:prstGeom>
          <a:noFill/>
        </p:spPr>
        <p:txBody>
          <a:bodyPr wrap="square" rtlCol="0">
            <a:spAutoFit/>
          </a:bodyPr>
          <a:lstStyle/>
          <a:p>
            <a:r>
              <a:rPr lang="nl-NL" sz="1600" b="1" dirty="0">
                <a:solidFill>
                  <a:srgbClr val="FF3FFF"/>
                </a:solidFill>
                <a:latin typeface="Arial" panose="020B0604020202020204" pitchFamily="34" charset="0"/>
                <a:cs typeface="Arial" panose="020B0604020202020204" pitchFamily="34" charset="0"/>
              </a:rPr>
              <a:t>MEERKEUZE</a:t>
            </a:r>
          </a:p>
          <a:p>
            <a:r>
              <a:rPr lang="nl-NL" sz="1600" b="1" dirty="0">
                <a:solidFill>
                  <a:srgbClr val="FF3FFF"/>
                </a:solidFill>
                <a:latin typeface="Arial" panose="020B0604020202020204" pitchFamily="34" charset="0"/>
                <a:cs typeface="Arial" panose="020B0604020202020204" pitchFamily="34" charset="0"/>
              </a:rPr>
              <a:t>VRAGEN</a:t>
            </a:r>
            <a:endParaRPr lang="nl-NL" sz="1200" b="1" dirty="0">
              <a:solidFill>
                <a:srgbClr val="FF3FFF"/>
              </a:solidFill>
              <a:latin typeface="Arial" panose="020B0604020202020204" pitchFamily="34" charset="0"/>
              <a:cs typeface="Arial" panose="020B0604020202020204" pitchFamily="34" charset="0"/>
            </a:endParaRPr>
          </a:p>
        </p:txBody>
      </p:sp>
      <p:grpSp>
        <p:nvGrpSpPr>
          <p:cNvPr id="10" name="Groep 9">
            <a:extLst>
              <a:ext uri="{FF2B5EF4-FFF2-40B4-BE49-F238E27FC236}">
                <a16:creationId xmlns:a16="http://schemas.microsoft.com/office/drawing/2014/main" id="{9D3A0226-BA04-C954-5911-11119F4FAE8F}"/>
              </a:ext>
            </a:extLst>
          </p:cNvPr>
          <p:cNvGrpSpPr/>
          <p:nvPr/>
        </p:nvGrpSpPr>
        <p:grpSpPr>
          <a:xfrm>
            <a:off x="497968" y="559938"/>
            <a:ext cx="1060807" cy="229614"/>
            <a:chOff x="2143038" y="3663167"/>
            <a:chExt cx="1635985" cy="354113"/>
          </a:xfrm>
        </p:grpSpPr>
        <p:sp>
          <p:nvSpPr>
            <p:cNvPr id="5" name="Afgeronde rechthoek 4">
              <a:extLst>
                <a:ext uri="{FF2B5EF4-FFF2-40B4-BE49-F238E27FC236}">
                  <a16:creationId xmlns:a16="http://schemas.microsoft.com/office/drawing/2014/main" id="{492C0F4E-9A3B-70F8-7017-BB56D447AD77}"/>
                </a:ext>
              </a:extLst>
            </p:cNvPr>
            <p:cNvSpPr/>
            <p:nvPr/>
          </p:nvSpPr>
          <p:spPr>
            <a:xfrm>
              <a:off x="2143542" y="3663167"/>
              <a:ext cx="1635481" cy="354113"/>
            </a:xfrm>
            <a:prstGeom prst="roundRect">
              <a:avLst>
                <a:gd name="adj" fmla="val 50000"/>
              </a:avLst>
            </a:prstGeom>
            <a:solidFill>
              <a:srgbClr val="4FC3FF"/>
            </a:solidFill>
            <a:ln>
              <a:noFill/>
            </a:ln>
            <a:effectLst>
              <a:outerShdw blurRad="238657" sx="96826" sy="96826" algn="ctr" rotWithShape="0">
                <a:srgbClr val="00CFFF">
                  <a:alpha val="88006"/>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8" name="Tekstvak 5">
              <a:extLst>
                <a:ext uri="{FF2B5EF4-FFF2-40B4-BE49-F238E27FC236}">
                  <a16:creationId xmlns:a16="http://schemas.microsoft.com/office/drawing/2014/main" id="{D2824B54-358D-2734-9FD6-F21372A2C377}"/>
                </a:ext>
              </a:extLst>
            </p:cNvPr>
            <p:cNvSpPr txBox="1"/>
            <p:nvPr/>
          </p:nvSpPr>
          <p:spPr>
            <a:xfrm>
              <a:off x="2143038" y="3678870"/>
              <a:ext cx="1635985" cy="3365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nl-NL" sz="900" b="1" kern="100" dirty="0">
                  <a:solidFill>
                    <a:srgbClr val="00677F"/>
                  </a:solidFill>
                  <a:effectLst/>
                  <a:latin typeface="Arial Black" panose="020B0604020202020204" pitchFamily="34" charset="0"/>
                  <a:ea typeface="Aptos" panose="020B0004020202020204" pitchFamily="34" charset="0"/>
                  <a:cs typeface="Arial Black" panose="020B0604020202020204" pitchFamily="34" charset="0"/>
                </a:rPr>
                <a:t>SNEL GELD</a:t>
              </a:r>
              <a:endParaRPr lang="nl-NL" sz="800" b="1" kern="100" dirty="0">
                <a:effectLst/>
                <a:latin typeface="Arial Black" panose="020B0604020202020204" pitchFamily="34" charset="0"/>
                <a:ea typeface="Aptos" panose="020B0004020202020204" pitchFamily="34" charset="0"/>
                <a:cs typeface="Arial Black" panose="020B0604020202020204" pitchFamily="34" charset="0"/>
              </a:endParaRPr>
            </a:p>
          </p:txBody>
        </p:sp>
      </p:grpSp>
      <p:sp>
        <p:nvSpPr>
          <p:cNvPr id="16" name="Tekstvak 15">
            <a:extLst>
              <a:ext uri="{FF2B5EF4-FFF2-40B4-BE49-F238E27FC236}">
                <a16:creationId xmlns:a16="http://schemas.microsoft.com/office/drawing/2014/main" id="{38EFB71A-4213-F971-9843-3868C595B264}"/>
              </a:ext>
            </a:extLst>
          </p:cNvPr>
          <p:cNvSpPr txBox="1"/>
          <p:nvPr/>
        </p:nvSpPr>
        <p:spPr>
          <a:xfrm>
            <a:off x="4488463" y="784654"/>
            <a:ext cx="7037429" cy="1323439"/>
          </a:xfrm>
          <a:prstGeom prst="rect">
            <a:avLst/>
          </a:prstGeom>
          <a:noFill/>
        </p:spPr>
        <p:txBody>
          <a:bodyPr wrap="square" rtlCol="0">
            <a:spAutoFit/>
          </a:bodyPr>
          <a:lstStyle/>
          <a:p>
            <a:pPr lvl="0"/>
            <a:r>
              <a:rPr lang="nl-NL" sz="2800" b="1" dirty="0"/>
              <a:t>Wat is volgens jou een geldezel?</a:t>
            </a:r>
          </a:p>
          <a:p>
            <a:pPr lvl="0"/>
            <a:endParaRPr lang="nl-NL" sz="2800" b="1" dirty="0"/>
          </a:p>
          <a:p>
            <a:endParaRPr lang="nl-NL" sz="2400" b="1" dirty="0">
              <a:latin typeface="Arial" panose="020B0604020202020204" pitchFamily="34" charset="0"/>
            </a:endParaRPr>
          </a:p>
        </p:txBody>
      </p:sp>
      <p:sp>
        <p:nvSpPr>
          <p:cNvPr id="17" name="Tekstvak 16">
            <a:extLst>
              <a:ext uri="{FF2B5EF4-FFF2-40B4-BE49-F238E27FC236}">
                <a16:creationId xmlns:a16="http://schemas.microsoft.com/office/drawing/2014/main" id="{772283E5-A175-9C92-763C-30B967500C1E}"/>
              </a:ext>
            </a:extLst>
          </p:cNvPr>
          <p:cNvSpPr txBox="1"/>
          <p:nvPr/>
        </p:nvSpPr>
        <p:spPr>
          <a:xfrm>
            <a:off x="4488463" y="2677260"/>
            <a:ext cx="7037429" cy="4093428"/>
          </a:xfrm>
          <a:prstGeom prst="rect">
            <a:avLst/>
          </a:prstGeom>
          <a:noFill/>
        </p:spPr>
        <p:txBody>
          <a:bodyPr wrap="square" rtlCol="0">
            <a:spAutoFit/>
          </a:bodyPr>
          <a:lstStyle/>
          <a:p>
            <a:pPr lvl="0">
              <a:buClr>
                <a:srgbClr val="00CFFF"/>
              </a:buClr>
            </a:pPr>
            <a:r>
              <a:rPr lang="nl-NL" sz="2400" b="1" kern="100" dirty="0">
                <a:solidFill>
                  <a:srgbClr val="FF3FFF"/>
                </a:solidFill>
                <a:effectLst/>
                <a:latin typeface="Aptos" panose="020B0004020202020204" pitchFamily="34" charset="0"/>
                <a:ea typeface="Aptos" panose="020B0004020202020204" pitchFamily="34" charset="0"/>
                <a:cs typeface="Times New Roman" panose="02020603050405020304" pitchFamily="18" charset="0"/>
              </a:rPr>
              <a:t>A. </a:t>
            </a:r>
            <a:r>
              <a:rPr lang="nl-NL" sz="2400" kern="100" dirty="0">
                <a:solidFill>
                  <a:srgbClr val="202124"/>
                </a:solidFill>
                <a:effectLst/>
                <a:latin typeface="Aptos" panose="020B0004020202020204" pitchFamily="34" charset="0"/>
                <a:ea typeface="Aptos" panose="020B0004020202020204" pitchFamily="34" charset="0"/>
                <a:cs typeface="Times New Roman" panose="02020603050405020304" pitchFamily="18" charset="0"/>
              </a:rPr>
              <a:t>Iemand die werkt bij het geldtransport</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Clr>
                <a:srgbClr val="00CFFF"/>
              </a:buClr>
              <a:buFont typeface="Wingdings" pitchFamily="2" charset="2"/>
              <a:buChar char="q"/>
            </a:pPr>
            <a:endParaRPr lang="nl-NL" sz="2400" kern="0" dirty="0">
              <a:effectLst/>
              <a:latin typeface="Aptos" panose="020B0004020202020204" pitchFamily="34" charset="0"/>
              <a:ea typeface="Aptos" panose="020B0004020202020204" pitchFamily="34" charset="0"/>
              <a:cs typeface="Calibri" panose="020F0502020204030204" pitchFamily="34" charset="0"/>
            </a:endParaRPr>
          </a:p>
          <a:p>
            <a:pPr lvl="0">
              <a:buClr>
                <a:srgbClr val="00CFFF"/>
              </a:buClr>
            </a:pPr>
            <a:r>
              <a:rPr lang="nl-NL" sz="2400" b="1" kern="0" dirty="0">
                <a:solidFill>
                  <a:srgbClr val="FF3FFF"/>
                </a:solidFill>
                <a:latin typeface="Aptos" panose="020B0004020202020204" pitchFamily="34" charset="0"/>
                <a:ea typeface="Aptos" panose="020B0004020202020204" pitchFamily="34" charset="0"/>
                <a:cs typeface="Calibri" panose="020F0502020204030204" pitchFamily="34" charset="0"/>
              </a:rPr>
              <a:t>B. </a:t>
            </a:r>
            <a:r>
              <a:rPr lang="nl-NL" sz="2400" kern="0" dirty="0">
                <a:effectLst/>
                <a:latin typeface="Aptos" panose="020B0004020202020204" pitchFamily="34" charset="0"/>
                <a:ea typeface="Aptos" panose="020B0004020202020204" pitchFamily="34" charset="0"/>
                <a:cs typeface="Calibri" panose="020F0502020204030204" pitchFamily="34" charset="0"/>
              </a:rPr>
              <a:t>Iemand die geld op zijn rekening laat storten door </a:t>
            </a:r>
          </a:p>
          <a:p>
            <a:pPr lvl="0">
              <a:buClr>
                <a:srgbClr val="00CFFF"/>
              </a:buClr>
            </a:pPr>
            <a:r>
              <a:rPr lang="nl-NL" sz="2400" kern="0" dirty="0">
                <a:latin typeface="Aptos" panose="020B0004020202020204" pitchFamily="34" charset="0"/>
                <a:ea typeface="Aptos" panose="020B0004020202020204" pitchFamily="34" charset="0"/>
                <a:cs typeface="Calibri" panose="020F0502020204030204" pitchFamily="34" charset="0"/>
              </a:rPr>
              <a:t>      </a:t>
            </a:r>
            <a:r>
              <a:rPr lang="nl-NL" sz="2400" kern="0" dirty="0">
                <a:effectLst/>
                <a:latin typeface="Aptos" panose="020B0004020202020204" pitchFamily="34" charset="0"/>
                <a:ea typeface="Aptos" panose="020B0004020202020204" pitchFamily="34" charset="0"/>
                <a:cs typeface="Calibri" panose="020F0502020204030204" pitchFamily="34" charset="0"/>
              </a:rPr>
              <a:t>criminelen </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Clr>
                <a:srgbClr val="00CFFF"/>
              </a:buClr>
              <a:buFont typeface="Wingdings" pitchFamily="2" charset="2"/>
              <a:buChar char="q"/>
            </a:pPr>
            <a:endParaRPr lang="nl-NL" sz="2400" kern="0" dirty="0">
              <a:solidFill>
                <a:srgbClr val="202124"/>
              </a:solidFill>
              <a:effectLst/>
              <a:latin typeface="Aptos" panose="020B0004020202020204" pitchFamily="34" charset="0"/>
              <a:ea typeface="Times New Roman" panose="02020603050405020304" pitchFamily="18" charset="0"/>
              <a:cs typeface="Times New Roman" panose="02020603050405020304" pitchFamily="18" charset="0"/>
            </a:endParaRPr>
          </a:p>
          <a:p>
            <a:pPr lvl="0">
              <a:buClr>
                <a:srgbClr val="00CFFF"/>
              </a:buClr>
            </a:pPr>
            <a:r>
              <a:rPr lang="nl-NL" sz="2400" b="1" kern="0" dirty="0">
                <a:solidFill>
                  <a:srgbClr val="FF3FFF"/>
                </a:solidFill>
                <a:effectLst/>
                <a:latin typeface="Aptos" panose="020B0004020202020204" pitchFamily="34" charset="0"/>
                <a:ea typeface="Times New Roman" panose="02020603050405020304" pitchFamily="18" charset="0"/>
                <a:cs typeface="Times New Roman" panose="02020603050405020304" pitchFamily="18" charset="0"/>
              </a:rPr>
              <a:t>C. </a:t>
            </a:r>
            <a:r>
              <a:rPr lang="nl-NL" sz="2400" kern="0" dirty="0">
                <a:solidFill>
                  <a:srgbClr val="202124"/>
                </a:solidFill>
                <a:effectLst/>
                <a:latin typeface="Aptos" panose="020B0004020202020204" pitchFamily="34" charset="0"/>
                <a:ea typeface="Times New Roman" panose="02020603050405020304" pitchFamily="18" charset="0"/>
                <a:cs typeface="Times New Roman" panose="02020603050405020304" pitchFamily="18" charset="0"/>
              </a:rPr>
              <a:t>Iemand die drugs dealt</a:t>
            </a:r>
          </a:p>
          <a:p>
            <a:pPr marL="342900" lvl="0" indent="-342900">
              <a:buClr>
                <a:srgbClr val="00CFFF"/>
              </a:buClr>
              <a:buFont typeface="Wingdings" pitchFamily="2" charset="2"/>
              <a:buChar char="q"/>
            </a:pPr>
            <a:endParaRPr lang="nl-NL" sz="2400" kern="0" dirty="0">
              <a:solidFill>
                <a:srgbClr val="202124"/>
              </a:solidFill>
              <a:latin typeface="Aptos" panose="020B0004020202020204" pitchFamily="34" charset="0"/>
              <a:ea typeface="Aptos" panose="020B0004020202020204" pitchFamily="34" charset="0"/>
              <a:cs typeface="Times New Roman" panose="02020603050405020304" pitchFamily="18" charset="0"/>
            </a:endParaRPr>
          </a:p>
          <a:p>
            <a:pPr>
              <a:buClr>
                <a:srgbClr val="00CFFF"/>
              </a:buClr>
            </a:pPr>
            <a:r>
              <a:rPr lang="nl-NL" sz="2400" b="1" kern="0" dirty="0">
                <a:solidFill>
                  <a:srgbClr val="FF3FFF"/>
                </a:solidFill>
                <a:latin typeface="Aptos" panose="020B0004020202020204" pitchFamily="34" charset="0"/>
                <a:ea typeface="Aptos" panose="020B0004020202020204" pitchFamily="34" charset="0"/>
                <a:cs typeface="Calibri" panose="020F0502020204030204" pitchFamily="34" charset="0"/>
              </a:rPr>
              <a:t>D. </a:t>
            </a:r>
            <a:r>
              <a:rPr lang="nl-NL" sz="2400" kern="0" dirty="0">
                <a:solidFill>
                  <a:prstClr val="black"/>
                </a:solidFill>
                <a:latin typeface="Aptos" panose="020B0004020202020204" pitchFamily="34" charset="0"/>
                <a:ea typeface="Aptos" panose="020B0004020202020204" pitchFamily="34" charset="0"/>
                <a:cs typeface="Calibri" panose="020F0502020204030204" pitchFamily="34" charset="0"/>
              </a:rPr>
              <a:t>Meerdere van bovenstaande antwoorden, </a:t>
            </a:r>
          </a:p>
          <a:p>
            <a:pPr>
              <a:buClr>
                <a:srgbClr val="00CFFF"/>
              </a:buClr>
            </a:pPr>
            <a:r>
              <a:rPr lang="nl-NL" sz="2400" kern="0" dirty="0">
                <a:solidFill>
                  <a:prstClr val="black"/>
                </a:solidFill>
                <a:latin typeface="Aptos" panose="020B0004020202020204" pitchFamily="34" charset="0"/>
                <a:ea typeface="Aptos" panose="020B0004020202020204" pitchFamily="34" charset="0"/>
                <a:cs typeface="Calibri" panose="020F0502020204030204" pitchFamily="34" charset="0"/>
              </a:rPr>
              <a:t>      namelijk: _____________</a:t>
            </a:r>
            <a:endParaRPr lang="nl-NL" sz="2000" kern="0" dirty="0">
              <a:solidFill>
                <a:prstClr val="black"/>
              </a:solidFill>
              <a:latin typeface="Arial" panose="020B0604020202020204" pitchFamily="34" charset="0"/>
              <a:ea typeface="Aptos" panose="020B0004020202020204" pitchFamily="34" charset="0"/>
              <a:cs typeface="Calibri" panose="020F0502020204030204" pitchFamily="34" charset="0"/>
            </a:endParaRPr>
          </a:p>
          <a:p>
            <a:pPr marL="342900" lvl="0" indent="-342900">
              <a:buClr>
                <a:srgbClr val="00CFFF"/>
              </a:buClr>
              <a:buFont typeface="Wingdings" pitchFamily="2" charset="2"/>
              <a:buChar char="q"/>
            </a:pP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sz="2000" dirty="0">
              <a:latin typeface="Arial" panose="020B0604020202020204" pitchFamily="34" charset="0"/>
            </a:endParaRPr>
          </a:p>
        </p:txBody>
      </p:sp>
      <p:sp>
        <p:nvSpPr>
          <p:cNvPr id="18" name="Tekstvak 17">
            <a:extLst>
              <a:ext uri="{FF2B5EF4-FFF2-40B4-BE49-F238E27FC236}">
                <a16:creationId xmlns:a16="http://schemas.microsoft.com/office/drawing/2014/main" id="{F641F259-53B6-31DB-009B-E31443291E0F}"/>
              </a:ext>
            </a:extLst>
          </p:cNvPr>
          <p:cNvSpPr txBox="1"/>
          <p:nvPr/>
        </p:nvSpPr>
        <p:spPr>
          <a:xfrm>
            <a:off x="3091685" y="6108672"/>
            <a:ext cx="514092" cy="307777"/>
          </a:xfrm>
          <a:prstGeom prst="rect">
            <a:avLst/>
          </a:prstGeom>
          <a:noFill/>
        </p:spPr>
        <p:txBody>
          <a:bodyPr wrap="square" rtlCol="0">
            <a:spAutoFit/>
          </a:bodyPr>
          <a:lstStyle/>
          <a:p>
            <a:pPr algn="r"/>
            <a:r>
              <a:rPr lang="nl-NL" sz="1400" b="1" dirty="0">
                <a:solidFill>
                  <a:schemeClr val="bg1"/>
                </a:solidFill>
                <a:latin typeface="Arial" panose="020B0604020202020204" pitchFamily="34" charset="0"/>
                <a:cs typeface="Arial" panose="020B0604020202020204" pitchFamily="34" charset="0"/>
              </a:rPr>
              <a:t>/ 4</a:t>
            </a:r>
            <a:endParaRPr lang="nl-NL" sz="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0744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DA6FE-A204-1EEA-95E2-05F2F006C593}"/>
            </a:ext>
          </a:extLst>
        </p:cNvPr>
        <p:cNvGrpSpPr/>
        <p:nvPr/>
      </p:nvGrpSpPr>
      <p:grpSpPr>
        <a:xfrm>
          <a:off x="0" y="0"/>
          <a:ext cx="0" cy="0"/>
          <a:chOff x="0" y="0"/>
          <a:chExt cx="0" cy="0"/>
        </a:xfrm>
      </p:grpSpPr>
      <p:sp>
        <p:nvSpPr>
          <p:cNvPr id="9" name="Rechthoek 8">
            <a:extLst>
              <a:ext uri="{FF2B5EF4-FFF2-40B4-BE49-F238E27FC236}">
                <a16:creationId xmlns:a16="http://schemas.microsoft.com/office/drawing/2014/main" id="{FE2B6A2B-E60C-0B37-46C6-46CCC2F6BA8F}"/>
              </a:ext>
            </a:extLst>
          </p:cNvPr>
          <p:cNvSpPr/>
          <p:nvPr/>
        </p:nvSpPr>
        <p:spPr>
          <a:xfrm>
            <a:off x="0" y="0"/>
            <a:ext cx="400358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Arial" panose="020B0604020202020204" pitchFamily="34" charset="0"/>
            </a:endParaRPr>
          </a:p>
        </p:txBody>
      </p:sp>
      <p:sp>
        <p:nvSpPr>
          <p:cNvPr id="6" name="Rectangle 2">
            <a:extLst>
              <a:ext uri="{FF2B5EF4-FFF2-40B4-BE49-F238E27FC236}">
                <a16:creationId xmlns:a16="http://schemas.microsoft.com/office/drawing/2014/main" id="{513E5515-2562-82BD-FAC4-FEA14974B0EC}"/>
              </a:ext>
            </a:extLst>
          </p:cNvPr>
          <p:cNvSpPr>
            <a:spLocks noChangeArrowheads="1"/>
          </p:cNvSpPr>
          <p:nvPr/>
        </p:nvSpPr>
        <p:spPr bwMode="auto">
          <a:xfrm>
            <a:off x="0" y="2871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dirty="0">
              <a:latin typeface="Arial" panose="020B0604020202020204" pitchFamily="34" charset="0"/>
            </a:endParaRPr>
          </a:p>
        </p:txBody>
      </p:sp>
      <p:cxnSp>
        <p:nvCxnSpPr>
          <p:cNvPr id="7" name="Rechte verbindingslijn 6">
            <a:extLst>
              <a:ext uri="{FF2B5EF4-FFF2-40B4-BE49-F238E27FC236}">
                <a16:creationId xmlns:a16="http://schemas.microsoft.com/office/drawing/2014/main" id="{8C8558AD-FC23-48AE-643A-2E468E36B755}"/>
              </a:ext>
            </a:extLst>
          </p:cNvPr>
          <p:cNvCxnSpPr>
            <a:cxnSpLocks/>
          </p:cNvCxnSpPr>
          <p:nvPr/>
        </p:nvCxnSpPr>
        <p:spPr>
          <a:xfrm flipV="1">
            <a:off x="4003589" y="0"/>
            <a:ext cx="0" cy="6858000"/>
          </a:xfrm>
          <a:prstGeom prst="line">
            <a:avLst/>
          </a:prstGeom>
          <a:ln w="28575">
            <a:solidFill>
              <a:srgbClr val="E544E1"/>
            </a:solidFill>
          </a:ln>
          <a:effectLst>
            <a:outerShdw blurRad="69244" algn="ctr" rotWithShape="0">
              <a:srgbClr val="FF3FFF">
                <a:alpha val="87996"/>
              </a:srgbClr>
            </a:outerShdw>
          </a:effectLst>
        </p:spPr>
        <p:style>
          <a:lnRef idx="1">
            <a:schemeClr val="accent1"/>
          </a:lnRef>
          <a:fillRef idx="0">
            <a:schemeClr val="accent1"/>
          </a:fillRef>
          <a:effectRef idx="0">
            <a:schemeClr val="accent1"/>
          </a:effectRef>
          <a:fontRef idx="minor">
            <a:schemeClr val="tx1"/>
          </a:fontRef>
        </p:style>
      </p:cxnSp>
      <p:pic>
        <p:nvPicPr>
          <p:cNvPr id="11" name="Afbeelding 10" descr="Afbeelding met Lettertype, Graphics, grafische vormgeving, logo&#10;&#10;Door AI gegenereerde inhoud is mogelijk onjuist.">
            <a:extLst>
              <a:ext uri="{FF2B5EF4-FFF2-40B4-BE49-F238E27FC236}">
                <a16:creationId xmlns:a16="http://schemas.microsoft.com/office/drawing/2014/main" id="{EA6FA8C9-0F27-0DC4-2767-A94298669648}"/>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90"/>
                    </a14:imgEffect>
                    <a14:imgEffect>
                      <a14:saturation sat="315000"/>
                    </a14:imgEffect>
                    <a14:imgEffect>
                      <a14:brightnessContrast bright="14000"/>
                    </a14:imgEffect>
                  </a14:imgLayer>
                </a14:imgProps>
              </a:ext>
              <a:ext uri="{28A0092B-C50C-407E-A947-70E740481C1C}">
                <a14:useLocalDpi xmlns:a14="http://schemas.microsoft.com/office/drawing/2010/main" val="0"/>
              </a:ext>
            </a:extLst>
          </a:blip>
          <a:stretch>
            <a:fillRect/>
          </a:stretch>
        </p:blipFill>
        <p:spPr>
          <a:xfrm>
            <a:off x="274595" y="884398"/>
            <a:ext cx="1727199" cy="653097"/>
          </a:xfrm>
          <a:prstGeom prst="rect">
            <a:avLst/>
          </a:prstGeom>
        </p:spPr>
      </p:pic>
      <p:sp>
        <p:nvSpPr>
          <p:cNvPr id="12" name="Tijdelijke aanduiding voor dianummer 11">
            <a:extLst>
              <a:ext uri="{FF2B5EF4-FFF2-40B4-BE49-F238E27FC236}">
                <a16:creationId xmlns:a16="http://schemas.microsoft.com/office/drawing/2014/main" id="{D423FD31-A0DC-3C3D-896A-5E4BB6E2839B}"/>
              </a:ext>
            </a:extLst>
          </p:cNvPr>
          <p:cNvSpPr>
            <a:spLocks noGrp="1"/>
          </p:cNvSpPr>
          <p:nvPr>
            <p:ph type="sldNum" sz="quarter" idx="12"/>
          </p:nvPr>
        </p:nvSpPr>
        <p:spPr>
          <a:xfrm>
            <a:off x="9080157" y="6405563"/>
            <a:ext cx="2743200" cy="365125"/>
          </a:xfrm>
        </p:spPr>
        <p:txBody>
          <a:bodyPr/>
          <a:lstStyle/>
          <a:p>
            <a:fld id="{F351AFDE-2DCF-C446-8697-E84132FCEB2C}" type="slidenum">
              <a:rPr lang="nl-NL" sz="1000" smtClean="0"/>
              <a:t>14</a:t>
            </a:fld>
            <a:endParaRPr lang="nl-NL" sz="1000" dirty="0"/>
          </a:p>
        </p:txBody>
      </p:sp>
      <p:sp>
        <p:nvSpPr>
          <p:cNvPr id="4" name="Tekstvak 3">
            <a:extLst>
              <a:ext uri="{FF2B5EF4-FFF2-40B4-BE49-F238E27FC236}">
                <a16:creationId xmlns:a16="http://schemas.microsoft.com/office/drawing/2014/main" id="{7AA5FCDC-3190-8BD7-BDF2-C1250BAF4665}"/>
              </a:ext>
            </a:extLst>
          </p:cNvPr>
          <p:cNvSpPr txBox="1"/>
          <p:nvPr/>
        </p:nvSpPr>
        <p:spPr>
          <a:xfrm>
            <a:off x="996779" y="4258545"/>
            <a:ext cx="2338173" cy="2646878"/>
          </a:xfrm>
          <a:prstGeom prst="rect">
            <a:avLst/>
          </a:prstGeom>
          <a:noFill/>
        </p:spPr>
        <p:txBody>
          <a:bodyPr wrap="square" rtlCol="0">
            <a:spAutoFit/>
          </a:bodyPr>
          <a:lstStyle/>
          <a:p>
            <a:pPr algn="r"/>
            <a:r>
              <a:rPr lang="nl-NL" sz="16600" b="1" dirty="0">
                <a:solidFill>
                  <a:schemeClr val="bg1"/>
                </a:solidFill>
                <a:latin typeface="Arial" panose="020B0604020202020204" pitchFamily="34" charset="0"/>
                <a:cs typeface="Arial" panose="020B0604020202020204" pitchFamily="34" charset="0"/>
              </a:rPr>
              <a:t>2</a:t>
            </a:r>
            <a:endParaRPr lang="nl-NL" sz="1400" b="1" dirty="0">
              <a:solidFill>
                <a:schemeClr val="bg1"/>
              </a:solidFill>
              <a:latin typeface="Arial" panose="020B0604020202020204" pitchFamily="34" charset="0"/>
              <a:cs typeface="Arial" panose="020B0604020202020204" pitchFamily="34" charset="0"/>
            </a:endParaRPr>
          </a:p>
        </p:txBody>
      </p:sp>
      <p:sp>
        <p:nvSpPr>
          <p:cNvPr id="13" name="Tekstvak 12">
            <a:extLst>
              <a:ext uri="{FF2B5EF4-FFF2-40B4-BE49-F238E27FC236}">
                <a16:creationId xmlns:a16="http://schemas.microsoft.com/office/drawing/2014/main" id="{EAEF25FD-F847-D88B-A769-6AF3FF7B4BAE}"/>
              </a:ext>
            </a:extLst>
          </p:cNvPr>
          <p:cNvSpPr txBox="1"/>
          <p:nvPr/>
        </p:nvSpPr>
        <p:spPr>
          <a:xfrm>
            <a:off x="363588" y="5820788"/>
            <a:ext cx="1727199" cy="584775"/>
          </a:xfrm>
          <a:prstGeom prst="rect">
            <a:avLst/>
          </a:prstGeom>
          <a:noFill/>
        </p:spPr>
        <p:txBody>
          <a:bodyPr wrap="square" rtlCol="0">
            <a:spAutoFit/>
          </a:bodyPr>
          <a:lstStyle/>
          <a:p>
            <a:r>
              <a:rPr lang="nl-NL" sz="1600" b="1" dirty="0">
                <a:solidFill>
                  <a:srgbClr val="FF3FFF"/>
                </a:solidFill>
                <a:latin typeface="Arial" panose="020B0604020202020204" pitchFamily="34" charset="0"/>
                <a:cs typeface="Arial" panose="020B0604020202020204" pitchFamily="34" charset="0"/>
              </a:rPr>
              <a:t>MEERKEUZE</a:t>
            </a:r>
          </a:p>
          <a:p>
            <a:r>
              <a:rPr lang="nl-NL" sz="1600" b="1" dirty="0">
                <a:solidFill>
                  <a:srgbClr val="FF3FFF"/>
                </a:solidFill>
                <a:latin typeface="Arial" panose="020B0604020202020204" pitchFamily="34" charset="0"/>
                <a:cs typeface="Arial" panose="020B0604020202020204" pitchFamily="34" charset="0"/>
              </a:rPr>
              <a:t>VRAGEN</a:t>
            </a:r>
            <a:endParaRPr lang="nl-NL" sz="1200" b="1" dirty="0">
              <a:solidFill>
                <a:srgbClr val="FF3FFF"/>
              </a:solidFill>
              <a:latin typeface="Arial" panose="020B0604020202020204" pitchFamily="34" charset="0"/>
              <a:cs typeface="Arial" panose="020B0604020202020204" pitchFamily="34" charset="0"/>
            </a:endParaRPr>
          </a:p>
        </p:txBody>
      </p:sp>
      <p:grpSp>
        <p:nvGrpSpPr>
          <p:cNvPr id="10" name="Groep 9">
            <a:extLst>
              <a:ext uri="{FF2B5EF4-FFF2-40B4-BE49-F238E27FC236}">
                <a16:creationId xmlns:a16="http://schemas.microsoft.com/office/drawing/2014/main" id="{9D3A0226-BA04-C954-5911-11119F4FAE8F}"/>
              </a:ext>
            </a:extLst>
          </p:cNvPr>
          <p:cNvGrpSpPr/>
          <p:nvPr/>
        </p:nvGrpSpPr>
        <p:grpSpPr>
          <a:xfrm>
            <a:off x="497968" y="559938"/>
            <a:ext cx="1060807" cy="229614"/>
            <a:chOff x="2143038" y="3663167"/>
            <a:chExt cx="1635985" cy="354113"/>
          </a:xfrm>
        </p:grpSpPr>
        <p:sp>
          <p:nvSpPr>
            <p:cNvPr id="5" name="Afgeronde rechthoek 4">
              <a:extLst>
                <a:ext uri="{FF2B5EF4-FFF2-40B4-BE49-F238E27FC236}">
                  <a16:creationId xmlns:a16="http://schemas.microsoft.com/office/drawing/2014/main" id="{492C0F4E-9A3B-70F8-7017-BB56D447AD77}"/>
                </a:ext>
              </a:extLst>
            </p:cNvPr>
            <p:cNvSpPr/>
            <p:nvPr/>
          </p:nvSpPr>
          <p:spPr>
            <a:xfrm>
              <a:off x="2143542" y="3663167"/>
              <a:ext cx="1635481" cy="354113"/>
            </a:xfrm>
            <a:prstGeom prst="roundRect">
              <a:avLst>
                <a:gd name="adj" fmla="val 50000"/>
              </a:avLst>
            </a:prstGeom>
            <a:solidFill>
              <a:srgbClr val="4FC3FF"/>
            </a:solidFill>
            <a:ln>
              <a:noFill/>
            </a:ln>
            <a:effectLst>
              <a:outerShdw blurRad="238657" sx="96826" sy="96826" algn="ctr" rotWithShape="0">
                <a:srgbClr val="00CFFF">
                  <a:alpha val="88006"/>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8" name="Tekstvak 5">
              <a:extLst>
                <a:ext uri="{FF2B5EF4-FFF2-40B4-BE49-F238E27FC236}">
                  <a16:creationId xmlns:a16="http://schemas.microsoft.com/office/drawing/2014/main" id="{D2824B54-358D-2734-9FD6-F21372A2C377}"/>
                </a:ext>
              </a:extLst>
            </p:cNvPr>
            <p:cNvSpPr txBox="1"/>
            <p:nvPr/>
          </p:nvSpPr>
          <p:spPr>
            <a:xfrm>
              <a:off x="2143038" y="3678870"/>
              <a:ext cx="1635985" cy="3365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nl-NL" sz="900" b="1" kern="100" dirty="0">
                  <a:solidFill>
                    <a:srgbClr val="00677F"/>
                  </a:solidFill>
                  <a:effectLst/>
                  <a:latin typeface="Arial Black" panose="020B0604020202020204" pitchFamily="34" charset="0"/>
                  <a:ea typeface="Aptos" panose="020B0004020202020204" pitchFamily="34" charset="0"/>
                  <a:cs typeface="Arial Black" panose="020B0604020202020204" pitchFamily="34" charset="0"/>
                </a:rPr>
                <a:t>SNEL GELD</a:t>
              </a:r>
              <a:endParaRPr lang="nl-NL" sz="800" b="1" kern="100" dirty="0">
                <a:effectLst/>
                <a:latin typeface="Arial Black" panose="020B0604020202020204" pitchFamily="34" charset="0"/>
                <a:ea typeface="Aptos" panose="020B0004020202020204" pitchFamily="34" charset="0"/>
                <a:cs typeface="Arial Black" panose="020B0604020202020204" pitchFamily="34" charset="0"/>
              </a:endParaRPr>
            </a:p>
          </p:txBody>
        </p:sp>
      </p:grpSp>
      <p:sp>
        <p:nvSpPr>
          <p:cNvPr id="16" name="Tekstvak 15">
            <a:extLst>
              <a:ext uri="{FF2B5EF4-FFF2-40B4-BE49-F238E27FC236}">
                <a16:creationId xmlns:a16="http://schemas.microsoft.com/office/drawing/2014/main" id="{38EFB71A-4213-F971-9843-3868C595B264}"/>
              </a:ext>
            </a:extLst>
          </p:cNvPr>
          <p:cNvSpPr txBox="1"/>
          <p:nvPr/>
        </p:nvSpPr>
        <p:spPr>
          <a:xfrm>
            <a:off x="4488463" y="784654"/>
            <a:ext cx="7037429" cy="1323439"/>
          </a:xfrm>
          <a:prstGeom prst="rect">
            <a:avLst/>
          </a:prstGeom>
          <a:noFill/>
        </p:spPr>
        <p:txBody>
          <a:bodyPr wrap="square" rtlCol="0">
            <a:spAutoFit/>
          </a:bodyPr>
          <a:lstStyle/>
          <a:p>
            <a:pPr lvl="0"/>
            <a:r>
              <a:rPr lang="nl-NL" sz="2800" b="1" dirty="0"/>
              <a:t>Wat is volgens jou een geldezel?</a:t>
            </a:r>
          </a:p>
          <a:p>
            <a:pPr lvl="0"/>
            <a:endParaRPr lang="nl-NL" sz="2800" b="1" dirty="0"/>
          </a:p>
          <a:p>
            <a:endParaRPr lang="nl-NL" sz="2400" b="1" dirty="0">
              <a:latin typeface="Arial" panose="020B0604020202020204" pitchFamily="34" charset="0"/>
            </a:endParaRPr>
          </a:p>
        </p:txBody>
      </p:sp>
      <p:sp>
        <p:nvSpPr>
          <p:cNvPr id="17" name="Tekstvak 16">
            <a:extLst>
              <a:ext uri="{FF2B5EF4-FFF2-40B4-BE49-F238E27FC236}">
                <a16:creationId xmlns:a16="http://schemas.microsoft.com/office/drawing/2014/main" id="{772283E5-A175-9C92-763C-30B967500C1E}"/>
              </a:ext>
            </a:extLst>
          </p:cNvPr>
          <p:cNvSpPr txBox="1"/>
          <p:nvPr/>
        </p:nvSpPr>
        <p:spPr>
          <a:xfrm>
            <a:off x="4488463" y="2677260"/>
            <a:ext cx="7037429" cy="4093428"/>
          </a:xfrm>
          <a:prstGeom prst="rect">
            <a:avLst/>
          </a:prstGeom>
          <a:noFill/>
        </p:spPr>
        <p:txBody>
          <a:bodyPr wrap="square" rtlCol="0">
            <a:spAutoFit/>
          </a:bodyPr>
          <a:lstStyle/>
          <a:p>
            <a:pPr marL="342900" lvl="0" indent="-342900">
              <a:buClr>
                <a:srgbClr val="00CFFF"/>
              </a:buClr>
              <a:buFont typeface="Wingdings" pitchFamily="2" charset="2"/>
              <a:buChar char="q"/>
            </a:pPr>
            <a:r>
              <a:rPr lang="nl-NL" sz="2400" kern="100" dirty="0">
                <a:solidFill>
                  <a:srgbClr val="202124"/>
                </a:solidFill>
                <a:effectLst/>
                <a:latin typeface="Aptos" panose="020B0004020202020204" pitchFamily="34" charset="0"/>
                <a:ea typeface="Aptos" panose="020B0004020202020204" pitchFamily="34" charset="0"/>
                <a:cs typeface="Times New Roman" panose="02020603050405020304" pitchFamily="18" charset="0"/>
              </a:rPr>
              <a:t>Iemand die werkt bij het geldtransport</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Clr>
                <a:srgbClr val="00CFFF"/>
              </a:buClr>
              <a:buFont typeface="Wingdings" pitchFamily="2" charset="2"/>
              <a:buChar char="q"/>
            </a:pPr>
            <a:endParaRPr lang="nl-NL" sz="2400" kern="0" dirty="0">
              <a:effectLst/>
              <a:latin typeface="Aptos" panose="020B0004020202020204" pitchFamily="34" charset="0"/>
              <a:ea typeface="Aptos" panose="020B0004020202020204" pitchFamily="34" charset="0"/>
              <a:cs typeface="Calibri" panose="020F0502020204030204" pitchFamily="34" charset="0"/>
            </a:endParaRPr>
          </a:p>
          <a:p>
            <a:pPr marL="342900" lvl="0" indent="-342900">
              <a:buClr>
                <a:srgbClr val="00CFFF"/>
              </a:buClr>
              <a:buFont typeface="Wingdings" pitchFamily="2" charset="2"/>
              <a:buChar char="q"/>
            </a:pPr>
            <a:r>
              <a:rPr lang="nl-NL" sz="2400" kern="0" dirty="0">
                <a:effectLst/>
                <a:latin typeface="Aptos" panose="020B0004020202020204" pitchFamily="34" charset="0"/>
                <a:ea typeface="Aptos" panose="020B0004020202020204" pitchFamily="34" charset="0"/>
                <a:cs typeface="Calibri" panose="020F0502020204030204" pitchFamily="34" charset="0"/>
              </a:rPr>
              <a:t>Iemand die geld op zijn rekening laat storten door criminelen </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Clr>
                <a:srgbClr val="00CFFF"/>
              </a:buClr>
              <a:buFont typeface="Wingdings" pitchFamily="2" charset="2"/>
              <a:buChar char="q"/>
            </a:pPr>
            <a:endParaRPr lang="nl-NL" sz="2400" kern="0" dirty="0">
              <a:solidFill>
                <a:srgbClr val="202124"/>
              </a:solidFill>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buClr>
                <a:srgbClr val="00CFFF"/>
              </a:buClr>
              <a:buFont typeface="Wingdings" pitchFamily="2" charset="2"/>
              <a:buChar char="q"/>
            </a:pPr>
            <a:r>
              <a:rPr lang="nl-NL" sz="2400" kern="0" dirty="0">
                <a:solidFill>
                  <a:srgbClr val="202124"/>
                </a:solidFill>
                <a:effectLst/>
                <a:latin typeface="Aptos" panose="020B0004020202020204" pitchFamily="34" charset="0"/>
                <a:ea typeface="Times New Roman" panose="02020603050405020304" pitchFamily="18" charset="0"/>
                <a:cs typeface="Times New Roman" panose="02020603050405020304" pitchFamily="18" charset="0"/>
              </a:rPr>
              <a:t>Iemand die drugs dealt</a:t>
            </a:r>
          </a:p>
          <a:p>
            <a:pPr marL="342900" lvl="0" indent="-342900">
              <a:buClr>
                <a:srgbClr val="00CFFF"/>
              </a:buClr>
              <a:buFont typeface="Wingdings" pitchFamily="2" charset="2"/>
              <a:buChar char="q"/>
            </a:pPr>
            <a:endParaRPr lang="nl-NL" sz="2400" kern="0" dirty="0">
              <a:solidFill>
                <a:srgbClr val="202124"/>
              </a:solidFill>
              <a:latin typeface="Aptos" panose="020B0004020202020204" pitchFamily="34" charset="0"/>
              <a:ea typeface="Aptos" panose="020B0004020202020204" pitchFamily="34" charset="0"/>
              <a:cs typeface="Times New Roman" panose="02020603050405020304" pitchFamily="18" charset="0"/>
            </a:endParaRPr>
          </a:p>
          <a:p>
            <a:pPr marL="342900" indent="-342900">
              <a:buClr>
                <a:srgbClr val="00CFFF"/>
              </a:buClr>
              <a:buFont typeface="Wingdings" pitchFamily="2" charset="2"/>
              <a:buChar char="q"/>
            </a:pPr>
            <a:r>
              <a:rPr lang="nl-NL" sz="2400" kern="0" dirty="0">
                <a:solidFill>
                  <a:prstClr val="black"/>
                </a:solidFill>
                <a:latin typeface="Aptos" panose="020B0004020202020204" pitchFamily="34" charset="0"/>
                <a:ea typeface="Aptos" panose="020B0004020202020204" pitchFamily="34" charset="0"/>
                <a:cs typeface="Calibri" panose="020F0502020204030204" pitchFamily="34" charset="0"/>
              </a:rPr>
              <a:t>Meerdere van bovenstaande antwoorden, namelijk: _____________</a:t>
            </a:r>
            <a:endParaRPr lang="nl-NL" sz="2000" kern="0" dirty="0">
              <a:solidFill>
                <a:prstClr val="black"/>
              </a:solidFill>
              <a:latin typeface="Arial" panose="020B0604020202020204" pitchFamily="34" charset="0"/>
              <a:ea typeface="Aptos" panose="020B0004020202020204" pitchFamily="34" charset="0"/>
              <a:cs typeface="Calibri" panose="020F0502020204030204" pitchFamily="34" charset="0"/>
            </a:endParaRPr>
          </a:p>
          <a:p>
            <a:pPr marL="342900" lvl="0" indent="-342900">
              <a:buClr>
                <a:srgbClr val="00CFFF"/>
              </a:buClr>
              <a:buFont typeface="Wingdings" pitchFamily="2" charset="2"/>
              <a:buChar char="q"/>
            </a:pP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sz="2000" dirty="0">
              <a:latin typeface="Arial" panose="020B0604020202020204" pitchFamily="34" charset="0"/>
            </a:endParaRPr>
          </a:p>
        </p:txBody>
      </p:sp>
      <p:sp>
        <p:nvSpPr>
          <p:cNvPr id="18" name="Tekstvak 17">
            <a:extLst>
              <a:ext uri="{FF2B5EF4-FFF2-40B4-BE49-F238E27FC236}">
                <a16:creationId xmlns:a16="http://schemas.microsoft.com/office/drawing/2014/main" id="{F641F259-53B6-31DB-009B-E31443291E0F}"/>
              </a:ext>
            </a:extLst>
          </p:cNvPr>
          <p:cNvSpPr txBox="1"/>
          <p:nvPr/>
        </p:nvSpPr>
        <p:spPr>
          <a:xfrm>
            <a:off x="3091685" y="6108672"/>
            <a:ext cx="514092" cy="307777"/>
          </a:xfrm>
          <a:prstGeom prst="rect">
            <a:avLst/>
          </a:prstGeom>
          <a:noFill/>
        </p:spPr>
        <p:txBody>
          <a:bodyPr wrap="square" rtlCol="0">
            <a:spAutoFit/>
          </a:bodyPr>
          <a:lstStyle/>
          <a:p>
            <a:pPr algn="r"/>
            <a:r>
              <a:rPr lang="nl-NL" sz="1400" b="1" dirty="0">
                <a:solidFill>
                  <a:schemeClr val="bg1"/>
                </a:solidFill>
                <a:latin typeface="Arial" panose="020B0604020202020204" pitchFamily="34" charset="0"/>
                <a:cs typeface="Arial" panose="020B0604020202020204" pitchFamily="34" charset="0"/>
              </a:rPr>
              <a:t>/ 4</a:t>
            </a:r>
            <a:endParaRPr lang="nl-NL" sz="200" b="1" dirty="0">
              <a:solidFill>
                <a:schemeClr val="bg1"/>
              </a:solidFill>
              <a:latin typeface="Arial" panose="020B0604020202020204" pitchFamily="34" charset="0"/>
              <a:cs typeface="Arial" panose="020B0604020202020204" pitchFamily="34" charset="0"/>
            </a:endParaRPr>
          </a:p>
        </p:txBody>
      </p:sp>
      <p:grpSp>
        <p:nvGrpSpPr>
          <p:cNvPr id="2" name="Groep 1">
            <a:extLst>
              <a:ext uri="{FF2B5EF4-FFF2-40B4-BE49-F238E27FC236}">
                <a16:creationId xmlns:a16="http://schemas.microsoft.com/office/drawing/2014/main" id="{38600E71-AEEB-68C6-8EFF-BA2E6CAF3527}"/>
              </a:ext>
            </a:extLst>
          </p:cNvPr>
          <p:cNvGrpSpPr/>
          <p:nvPr/>
        </p:nvGrpSpPr>
        <p:grpSpPr>
          <a:xfrm>
            <a:off x="0" y="0"/>
            <a:ext cx="12192000" cy="6858000"/>
            <a:chOff x="0" y="0"/>
            <a:chExt cx="12192000" cy="6858000"/>
          </a:xfrm>
          <a:effectLst>
            <a:outerShdw blurRad="1113338" sx="92530" sy="92530" algn="ctr" rotWithShape="0">
              <a:srgbClr val="4FC3FF">
                <a:alpha val="99449"/>
              </a:srgbClr>
            </a:outerShdw>
          </a:effectLst>
        </p:grpSpPr>
        <p:sp>
          <p:nvSpPr>
            <p:cNvPr id="3" name="Rechthoek 2">
              <a:extLst>
                <a:ext uri="{FF2B5EF4-FFF2-40B4-BE49-F238E27FC236}">
                  <a16:creationId xmlns:a16="http://schemas.microsoft.com/office/drawing/2014/main" id="{4C93D0D4-C083-4903-60E3-9008A14E0355}"/>
                </a:ext>
              </a:extLst>
            </p:cNvPr>
            <p:cNvSpPr/>
            <p:nvPr/>
          </p:nvSpPr>
          <p:spPr>
            <a:xfrm>
              <a:off x="0" y="0"/>
              <a:ext cx="12192000" cy="6858000"/>
            </a:xfrm>
            <a:prstGeom prst="rect">
              <a:avLst/>
            </a:prstGeom>
            <a:solidFill>
              <a:schemeClr val="tx1">
                <a:lumMod val="95000"/>
                <a:lumOff val="5000"/>
                <a:alpha val="3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Arial" panose="020B0604020202020204" pitchFamily="34" charset="0"/>
              </a:endParaRPr>
            </a:p>
          </p:txBody>
        </p:sp>
        <p:grpSp>
          <p:nvGrpSpPr>
            <p:cNvPr id="14" name="Groep 13">
              <a:extLst>
                <a:ext uri="{FF2B5EF4-FFF2-40B4-BE49-F238E27FC236}">
                  <a16:creationId xmlns:a16="http://schemas.microsoft.com/office/drawing/2014/main" id="{B848E46A-A36B-D207-5766-D60DA6AEF728}"/>
                </a:ext>
              </a:extLst>
            </p:cNvPr>
            <p:cNvGrpSpPr/>
            <p:nvPr/>
          </p:nvGrpSpPr>
          <p:grpSpPr>
            <a:xfrm>
              <a:off x="608524" y="579588"/>
              <a:ext cx="10669074" cy="5481536"/>
              <a:chOff x="608524" y="579588"/>
              <a:chExt cx="10669074" cy="5481536"/>
            </a:xfrm>
          </p:grpSpPr>
          <p:sp>
            <p:nvSpPr>
              <p:cNvPr id="15" name="Afgeronde rechthoek 14">
                <a:extLst>
                  <a:ext uri="{FF2B5EF4-FFF2-40B4-BE49-F238E27FC236}">
                    <a16:creationId xmlns:a16="http://schemas.microsoft.com/office/drawing/2014/main" id="{039D8E9F-5E57-8D62-D182-2CEA7791022E}"/>
                  </a:ext>
                </a:extLst>
              </p:cNvPr>
              <p:cNvSpPr/>
              <p:nvPr/>
            </p:nvSpPr>
            <p:spPr>
              <a:xfrm>
                <a:off x="795652" y="1098538"/>
                <a:ext cx="10481946" cy="4962586"/>
              </a:xfrm>
              <a:prstGeom prst="roundRect">
                <a:avLst>
                  <a:gd name="adj" fmla="val 10635"/>
                </a:avLst>
              </a:prstGeom>
              <a:solidFill>
                <a:srgbClr val="F5FCFF"/>
              </a:solidFill>
              <a:ln>
                <a:solidFill>
                  <a:srgbClr val="4FC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9" name="Groep 18">
                <a:extLst>
                  <a:ext uri="{FF2B5EF4-FFF2-40B4-BE49-F238E27FC236}">
                    <a16:creationId xmlns:a16="http://schemas.microsoft.com/office/drawing/2014/main" id="{DA2928CB-702C-9AB7-FE25-415648A9AEFA}"/>
                  </a:ext>
                </a:extLst>
              </p:cNvPr>
              <p:cNvGrpSpPr/>
              <p:nvPr/>
            </p:nvGrpSpPr>
            <p:grpSpPr>
              <a:xfrm>
                <a:off x="608524" y="579588"/>
                <a:ext cx="1355854" cy="1267521"/>
                <a:chOff x="8996831" y="-169906"/>
                <a:chExt cx="1355854" cy="1267521"/>
              </a:xfrm>
            </p:grpSpPr>
            <p:sp>
              <p:nvSpPr>
                <p:cNvPr id="20" name="Tekstvak 19">
                  <a:extLst>
                    <a:ext uri="{FF2B5EF4-FFF2-40B4-BE49-F238E27FC236}">
                      <a16:creationId xmlns:a16="http://schemas.microsoft.com/office/drawing/2014/main" id="{35C0427B-64ED-00CA-9F74-42DC982402A1}"/>
                    </a:ext>
                  </a:extLst>
                </p:cNvPr>
                <p:cNvSpPr txBox="1"/>
                <p:nvPr/>
              </p:nvSpPr>
              <p:spPr>
                <a:xfrm rot="906876">
                  <a:off x="9152767" y="-169906"/>
                  <a:ext cx="1199918" cy="1107996"/>
                </a:xfrm>
                <a:prstGeom prst="rect">
                  <a:avLst/>
                </a:prstGeom>
                <a:noFill/>
              </p:spPr>
              <p:txBody>
                <a:bodyPr wrap="square" rtlCol="0">
                  <a:spAutoFit/>
                </a:bodyPr>
                <a:lstStyle/>
                <a:p>
                  <a:pPr algn="ctr"/>
                  <a:r>
                    <a:rPr lang="nl-NL" sz="6600" b="1" dirty="0">
                      <a:solidFill>
                        <a:srgbClr val="FF3FFF"/>
                      </a:solidFill>
                      <a:effectLst>
                        <a:outerShdw blurRad="496615" sx="100696" sy="100696" algn="ctr" rotWithShape="0">
                          <a:srgbClr val="FF3FFF"/>
                        </a:outerShdw>
                      </a:effectLst>
                      <a:latin typeface="Arial Black" panose="020B0604020202020204" pitchFamily="34" charset="0"/>
                      <a:cs typeface="Arial Black" panose="020B0604020202020204" pitchFamily="34" charset="0"/>
                    </a:rPr>
                    <a:t>!</a:t>
                  </a:r>
                  <a:endParaRPr lang="nl-NL" sz="700" b="1" dirty="0">
                    <a:solidFill>
                      <a:srgbClr val="FF3FFF"/>
                    </a:solidFill>
                    <a:effectLst>
                      <a:outerShdw blurRad="496615" sx="100696" sy="100696" algn="ctr" rotWithShape="0">
                        <a:srgbClr val="FF3FFF"/>
                      </a:outerShdw>
                    </a:effectLst>
                    <a:latin typeface="Arial Black" panose="020B0604020202020204" pitchFamily="34" charset="0"/>
                    <a:cs typeface="Arial Black" panose="020B0604020202020204" pitchFamily="34" charset="0"/>
                  </a:endParaRPr>
                </a:p>
              </p:txBody>
            </p:sp>
            <p:sp>
              <p:nvSpPr>
                <p:cNvPr id="21" name="Tekstvak 20">
                  <a:extLst>
                    <a:ext uri="{FF2B5EF4-FFF2-40B4-BE49-F238E27FC236}">
                      <a16:creationId xmlns:a16="http://schemas.microsoft.com/office/drawing/2014/main" id="{8AA85B47-6537-D674-8125-15BE205B28A2}"/>
                    </a:ext>
                  </a:extLst>
                </p:cNvPr>
                <p:cNvSpPr txBox="1"/>
                <p:nvPr/>
              </p:nvSpPr>
              <p:spPr>
                <a:xfrm rot="20841839">
                  <a:off x="8996831" y="-10381"/>
                  <a:ext cx="878222" cy="1107996"/>
                </a:xfrm>
                <a:prstGeom prst="rect">
                  <a:avLst/>
                </a:prstGeom>
                <a:noFill/>
              </p:spPr>
              <p:txBody>
                <a:bodyPr wrap="square" rtlCol="0">
                  <a:spAutoFit/>
                </a:bodyPr>
                <a:lstStyle/>
                <a:p>
                  <a:pPr algn="ctr"/>
                  <a:r>
                    <a:rPr lang="nl-NL" sz="6600" b="1" dirty="0">
                      <a:solidFill>
                        <a:srgbClr val="4FC3FF"/>
                      </a:solidFill>
                      <a:effectLst>
                        <a:outerShdw blurRad="496615" sx="100696" sy="100696" algn="ctr" rotWithShape="0">
                          <a:srgbClr val="4FC3FF"/>
                        </a:outerShdw>
                      </a:effectLst>
                      <a:latin typeface="Arial Black" panose="020B0604020202020204" pitchFamily="34" charset="0"/>
                      <a:cs typeface="Arial Black" panose="020B0604020202020204" pitchFamily="34" charset="0"/>
                    </a:rPr>
                    <a:t>!</a:t>
                  </a:r>
                  <a:endParaRPr lang="nl-NL" sz="700" b="1" dirty="0">
                    <a:solidFill>
                      <a:srgbClr val="4FC3FF"/>
                    </a:solidFill>
                    <a:effectLst>
                      <a:outerShdw blurRad="496615" sx="100696" sy="100696" algn="ctr" rotWithShape="0">
                        <a:srgbClr val="4FC3FF"/>
                      </a:outerShdw>
                    </a:effectLst>
                    <a:latin typeface="Arial Black" panose="020B0604020202020204" pitchFamily="34" charset="0"/>
                    <a:cs typeface="Arial Black" panose="020B0604020202020204" pitchFamily="34" charset="0"/>
                  </a:endParaRPr>
                </a:p>
              </p:txBody>
            </p:sp>
          </p:grpSp>
        </p:grpSp>
      </p:grpSp>
      <p:sp>
        <p:nvSpPr>
          <p:cNvPr id="22" name="Tekstvak 21">
            <a:extLst>
              <a:ext uri="{FF2B5EF4-FFF2-40B4-BE49-F238E27FC236}">
                <a16:creationId xmlns:a16="http://schemas.microsoft.com/office/drawing/2014/main" id="{89ADE45D-7970-C793-DE24-8093C21D8CA0}"/>
              </a:ext>
            </a:extLst>
          </p:cNvPr>
          <p:cNvSpPr txBox="1"/>
          <p:nvPr/>
        </p:nvSpPr>
        <p:spPr>
          <a:xfrm>
            <a:off x="1336623" y="2261015"/>
            <a:ext cx="9518754" cy="3046988"/>
          </a:xfrm>
          <a:prstGeom prst="rect">
            <a:avLst/>
          </a:prstGeom>
          <a:noFill/>
        </p:spPr>
        <p:txBody>
          <a:bodyPr wrap="square" rtlCol="0">
            <a:spAutoFit/>
          </a:bodyPr>
          <a:lstStyle/>
          <a:p>
            <a:r>
              <a:rPr lang="nl-NL" sz="2400" b="1" dirty="0"/>
              <a:t>Antwoord [B] is juist:</a:t>
            </a:r>
          </a:p>
          <a:p>
            <a:r>
              <a:rPr lang="nl-NL" sz="2400" dirty="0"/>
              <a:t> </a:t>
            </a:r>
          </a:p>
          <a:p>
            <a:r>
              <a:rPr lang="nl-NL" sz="2400" dirty="0"/>
              <a:t>Een geldezel wordt ook wel een money </a:t>
            </a:r>
            <a:r>
              <a:rPr lang="nl-NL" sz="2400" dirty="0" err="1"/>
              <a:t>mule</a:t>
            </a:r>
            <a:r>
              <a:rPr lang="nl-NL" sz="2400" dirty="0"/>
              <a:t> of katvanger genoemd. </a:t>
            </a:r>
          </a:p>
          <a:p>
            <a:r>
              <a:rPr lang="nl-NL" sz="2400" dirty="0"/>
              <a:t>Het zijn mensen die worden geronseld om hun rekening te laten misbruiken door criminelen. Als mensen hun bankpas/rekening en pincode geven, storten criminelen zwart geld op de rekening van deze geldezels. </a:t>
            </a:r>
          </a:p>
          <a:p>
            <a:endParaRPr lang="nl-NL" sz="2400" dirty="0"/>
          </a:p>
        </p:txBody>
      </p:sp>
    </p:spTree>
    <p:extLst>
      <p:ext uri="{BB962C8B-B14F-4D97-AF65-F5344CB8AC3E}">
        <p14:creationId xmlns:p14="http://schemas.microsoft.com/office/powerpoint/2010/main" val="2592677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DA6FE-A204-1EEA-95E2-05F2F006C593}"/>
            </a:ext>
          </a:extLst>
        </p:cNvPr>
        <p:cNvGrpSpPr/>
        <p:nvPr/>
      </p:nvGrpSpPr>
      <p:grpSpPr>
        <a:xfrm>
          <a:off x="0" y="0"/>
          <a:ext cx="0" cy="0"/>
          <a:chOff x="0" y="0"/>
          <a:chExt cx="0" cy="0"/>
        </a:xfrm>
      </p:grpSpPr>
      <p:sp>
        <p:nvSpPr>
          <p:cNvPr id="9" name="Rechthoek 8">
            <a:extLst>
              <a:ext uri="{FF2B5EF4-FFF2-40B4-BE49-F238E27FC236}">
                <a16:creationId xmlns:a16="http://schemas.microsoft.com/office/drawing/2014/main" id="{FE2B6A2B-E60C-0B37-46C6-46CCC2F6BA8F}"/>
              </a:ext>
            </a:extLst>
          </p:cNvPr>
          <p:cNvSpPr/>
          <p:nvPr/>
        </p:nvSpPr>
        <p:spPr>
          <a:xfrm>
            <a:off x="0" y="0"/>
            <a:ext cx="400358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Arial" panose="020B0604020202020204" pitchFamily="34" charset="0"/>
            </a:endParaRPr>
          </a:p>
        </p:txBody>
      </p:sp>
      <p:sp>
        <p:nvSpPr>
          <p:cNvPr id="6" name="Rectangle 2">
            <a:extLst>
              <a:ext uri="{FF2B5EF4-FFF2-40B4-BE49-F238E27FC236}">
                <a16:creationId xmlns:a16="http://schemas.microsoft.com/office/drawing/2014/main" id="{513E5515-2562-82BD-FAC4-FEA14974B0EC}"/>
              </a:ext>
            </a:extLst>
          </p:cNvPr>
          <p:cNvSpPr>
            <a:spLocks noChangeArrowheads="1"/>
          </p:cNvSpPr>
          <p:nvPr/>
        </p:nvSpPr>
        <p:spPr bwMode="auto">
          <a:xfrm>
            <a:off x="0" y="2871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dirty="0">
              <a:latin typeface="Arial" panose="020B0604020202020204" pitchFamily="34" charset="0"/>
            </a:endParaRPr>
          </a:p>
        </p:txBody>
      </p:sp>
      <p:cxnSp>
        <p:nvCxnSpPr>
          <p:cNvPr id="7" name="Rechte verbindingslijn 6">
            <a:extLst>
              <a:ext uri="{FF2B5EF4-FFF2-40B4-BE49-F238E27FC236}">
                <a16:creationId xmlns:a16="http://schemas.microsoft.com/office/drawing/2014/main" id="{8C8558AD-FC23-48AE-643A-2E468E36B755}"/>
              </a:ext>
            </a:extLst>
          </p:cNvPr>
          <p:cNvCxnSpPr>
            <a:cxnSpLocks/>
          </p:cNvCxnSpPr>
          <p:nvPr/>
        </p:nvCxnSpPr>
        <p:spPr>
          <a:xfrm flipV="1">
            <a:off x="4003589" y="0"/>
            <a:ext cx="0" cy="6858000"/>
          </a:xfrm>
          <a:prstGeom prst="line">
            <a:avLst/>
          </a:prstGeom>
          <a:ln w="28575">
            <a:solidFill>
              <a:srgbClr val="E544E1"/>
            </a:solidFill>
          </a:ln>
          <a:effectLst>
            <a:outerShdw blurRad="69244" algn="ctr" rotWithShape="0">
              <a:srgbClr val="FF3FFF">
                <a:alpha val="87996"/>
              </a:srgbClr>
            </a:outerShdw>
          </a:effectLst>
        </p:spPr>
        <p:style>
          <a:lnRef idx="1">
            <a:schemeClr val="accent1"/>
          </a:lnRef>
          <a:fillRef idx="0">
            <a:schemeClr val="accent1"/>
          </a:fillRef>
          <a:effectRef idx="0">
            <a:schemeClr val="accent1"/>
          </a:effectRef>
          <a:fontRef idx="minor">
            <a:schemeClr val="tx1"/>
          </a:fontRef>
        </p:style>
      </p:cxnSp>
      <p:pic>
        <p:nvPicPr>
          <p:cNvPr id="11" name="Afbeelding 10" descr="Afbeelding met Lettertype, Graphics, grafische vormgeving, logo&#10;&#10;Door AI gegenereerde inhoud is mogelijk onjuist.">
            <a:extLst>
              <a:ext uri="{FF2B5EF4-FFF2-40B4-BE49-F238E27FC236}">
                <a16:creationId xmlns:a16="http://schemas.microsoft.com/office/drawing/2014/main" id="{EA6FA8C9-0F27-0DC4-2767-A94298669648}"/>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90"/>
                    </a14:imgEffect>
                    <a14:imgEffect>
                      <a14:saturation sat="315000"/>
                    </a14:imgEffect>
                    <a14:imgEffect>
                      <a14:brightnessContrast bright="14000"/>
                    </a14:imgEffect>
                  </a14:imgLayer>
                </a14:imgProps>
              </a:ext>
              <a:ext uri="{28A0092B-C50C-407E-A947-70E740481C1C}">
                <a14:useLocalDpi xmlns:a14="http://schemas.microsoft.com/office/drawing/2010/main" val="0"/>
              </a:ext>
            </a:extLst>
          </a:blip>
          <a:stretch>
            <a:fillRect/>
          </a:stretch>
        </p:blipFill>
        <p:spPr>
          <a:xfrm>
            <a:off x="274595" y="884398"/>
            <a:ext cx="1727199" cy="653097"/>
          </a:xfrm>
          <a:prstGeom prst="rect">
            <a:avLst/>
          </a:prstGeom>
        </p:spPr>
      </p:pic>
      <p:sp>
        <p:nvSpPr>
          <p:cNvPr id="12" name="Tijdelijke aanduiding voor dianummer 11">
            <a:extLst>
              <a:ext uri="{FF2B5EF4-FFF2-40B4-BE49-F238E27FC236}">
                <a16:creationId xmlns:a16="http://schemas.microsoft.com/office/drawing/2014/main" id="{D423FD31-A0DC-3C3D-896A-5E4BB6E2839B}"/>
              </a:ext>
            </a:extLst>
          </p:cNvPr>
          <p:cNvSpPr>
            <a:spLocks noGrp="1"/>
          </p:cNvSpPr>
          <p:nvPr>
            <p:ph type="sldNum" sz="quarter" idx="12"/>
          </p:nvPr>
        </p:nvSpPr>
        <p:spPr>
          <a:xfrm>
            <a:off x="9080157" y="6405563"/>
            <a:ext cx="2743200" cy="365125"/>
          </a:xfrm>
        </p:spPr>
        <p:txBody>
          <a:bodyPr/>
          <a:lstStyle/>
          <a:p>
            <a:fld id="{F351AFDE-2DCF-C446-8697-E84132FCEB2C}" type="slidenum">
              <a:rPr lang="nl-NL" sz="1000" smtClean="0"/>
              <a:t>15</a:t>
            </a:fld>
            <a:endParaRPr lang="nl-NL" sz="1000" dirty="0"/>
          </a:p>
        </p:txBody>
      </p:sp>
      <p:sp>
        <p:nvSpPr>
          <p:cNvPr id="4" name="Tekstvak 3">
            <a:extLst>
              <a:ext uri="{FF2B5EF4-FFF2-40B4-BE49-F238E27FC236}">
                <a16:creationId xmlns:a16="http://schemas.microsoft.com/office/drawing/2014/main" id="{7AA5FCDC-3190-8BD7-BDF2-C1250BAF4665}"/>
              </a:ext>
            </a:extLst>
          </p:cNvPr>
          <p:cNvSpPr txBox="1"/>
          <p:nvPr/>
        </p:nvSpPr>
        <p:spPr>
          <a:xfrm>
            <a:off x="996779" y="4258545"/>
            <a:ext cx="2338173" cy="2646878"/>
          </a:xfrm>
          <a:prstGeom prst="rect">
            <a:avLst/>
          </a:prstGeom>
          <a:noFill/>
        </p:spPr>
        <p:txBody>
          <a:bodyPr wrap="square" rtlCol="0">
            <a:spAutoFit/>
          </a:bodyPr>
          <a:lstStyle/>
          <a:p>
            <a:pPr algn="r"/>
            <a:r>
              <a:rPr lang="nl-NL" sz="16600" b="1" dirty="0">
                <a:solidFill>
                  <a:schemeClr val="bg1"/>
                </a:solidFill>
                <a:latin typeface="Arial" panose="020B0604020202020204" pitchFamily="34" charset="0"/>
                <a:cs typeface="Arial" panose="020B0604020202020204" pitchFamily="34" charset="0"/>
              </a:rPr>
              <a:t>3</a:t>
            </a:r>
            <a:endParaRPr lang="nl-NL" sz="1400" b="1" dirty="0">
              <a:solidFill>
                <a:schemeClr val="bg1"/>
              </a:solidFill>
              <a:latin typeface="Arial" panose="020B0604020202020204" pitchFamily="34" charset="0"/>
              <a:cs typeface="Arial" panose="020B0604020202020204" pitchFamily="34" charset="0"/>
            </a:endParaRPr>
          </a:p>
        </p:txBody>
      </p:sp>
      <p:sp>
        <p:nvSpPr>
          <p:cNvPr id="13" name="Tekstvak 12">
            <a:extLst>
              <a:ext uri="{FF2B5EF4-FFF2-40B4-BE49-F238E27FC236}">
                <a16:creationId xmlns:a16="http://schemas.microsoft.com/office/drawing/2014/main" id="{EAEF25FD-F847-D88B-A769-6AF3FF7B4BAE}"/>
              </a:ext>
            </a:extLst>
          </p:cNvPr>
          <p:cNvSpPr txBox="1"/>
          <p:nvPr/>
        </p:nvSpPr>
        <p:spPr>
          <a:xfrm>
            <a:off x="363588" y="5820788"/>
            <a:ext cx="1727199" cy="584775"/>
          </a:xfrm>
          <a:prstGeom prst="rect">
            <a:avLst/>
          </a:prstGeom>
          <a:noFill/>
        </p:spPr>
        <p:txBody>
          <a:bodyPr wrap="square" rtlCol="0">
            <a:spAutoFit/>
          </a:bodyPr>
          <a:lstStyle/>
          <a:p>
            <a:r>
              <a:rPr lang="nl-NL" sz="1600" b="1" dirty="0">
                <a:solidFill>
                  <a:srgbClr val="FF3FFF"/>
                </a:solidFill>
                <a:latin typeface="Arial" panose="020B0604020202020204" pitchFamily="34" charset="0"/>
                <a:cs typeface="Arial" panose="020B0604020202020204" pitchFamily="34" charset="0"/>
              </a:rPr>
              <a:t>MEERKEUZE</a:t>
            </a:r>
          </a:p>
          <a:p>
            <a:r>
              <a:rPr lang="nl-NL" sz="1600" b="1" dirty="0">
                <a:solidFill>
                  <a:srgbClr val="FF3FFF"/>
                </a:solidFill>
                <a:latin typeface="Arial" panose="020B0604020202020204" pitchFamily="34" charset="0"/>
                <a:cs typeface="Arial" panose="020B0604020202020204" pitchFamily="34" charset="0"/>
              </a:rPr>
              <a:t>VRAGEN</a:t>
            </a:r>
            <a:endParaRPr lang="nl-NL" sz="1200" b="1" dirty="0">
              <a:solidFill>
                <a:srgbClr val="FF3FFF"/>
              </a:solidFill>
              <a:latin typeface="Arial" panose="020B0604020202020204" pitchFamily="34" charset="0"/>
              <a:cs typeface="Arial" panose="020B0604020202020204" pitchFamily="34" charset="0"/>
            </a:endParaRPr>
          </a:p>
        </p:txBody>
      </p:sp>
      <p:grpSp>
        <p:nvGrpSpPr>
          <p:cNvPr id="10" name="Groep 9">
            <a:extLst>
              <a:ext uri="{FF2B5EF4-FFF2-40B4-BE49-F238E27FC236}">
                <a16:creationId xmlns:a16="http://schemas.microsoft.com/office/drawing/2014/main" id="{9D3A0226-BA04-C954-5911-11119F4FAE8F}"/>
              </a:ext>
            </a:extLst>
          </p:cNvPr>
          <p:cNvGrpSpPr/>
          <p:nvPr/>
        </p:nvGrpSpPr>
        <p:grpSpPr>
          <a:xfrm>
            <a:off x="497968" y="559938"/>
            <a:ext cx="1060807" cy="229614"/>
            <a:chOff x="2143038" y="3663167"/>
            <a:chExt cx="1635985" cy="354113"/>
          </a:xfrm>
        </p:grpSpPr>
        <p:sp>
          <p:nvSpPr>
            <p:cNvPr id="5" name="Afgeronde rechthoek 4">
              <a:extLst>
                <a:ext uri="{FF2B5EF4-FFF2-40B4-BE49-F238E27FC236}">
                  <a16:creationId xmlns:a16="http://schemas.microsoft.com/office/drawing/2014/main" id="{492C0F4E-9A3B-70F8-7017-BB56D447AD77}"/>
                </a:ext>
              </a:extLst>
            </p:cNvPr>
            <p:cNvSpPr/>
            <p:nvPr/>
          </p:nvSpPr>
          <p:spPr>
            <a:xfrm>
              <a:off x="2143542" y="3663167"/>
              <a:ext cx="1635481" cy="354113"/>
            </a:xfrm>
            <a:prstGeom prst="roundRect">
              <a:avLst>
                <a:gd name="adj" fmla="val 50000"/>
              </a:avLst>
            </a:prstGeom>
            <a:solidFill>
              <a:srgbClr val="4FC3FF"/>
            </a:solidFill>
            <a:ln>
              <a:noFill/>
            </a:ln>
            <a:effectLst>
              <a:outerShdw blurRad="238657" sx="96826" sy="96826" algn="ctr" rotWithShape="0">
                <a:srgbClr val="00CFFF">
                  <a:alpha val="88006"/>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8" name="Tekstvak 5">
              <a:extLst>
                <a:ext uri="{FF2B5EF4-FFF2-40B4-BE49-F238E27FC236}">
                  <a16:creationId xmlns:a16="http://schemas.microsoft.com/office/drawing/2014/main" id="{D2824B54-358D-2734-9FD6-F21372A2C377}"/>
                </a:ext>
              </a:extLst>
            </p:cNvPr>
            <p:cNvSpPr txBox="1"/>
            <p:nvPr/>
          </p:nvSpPr>
          <p:spPr>
            <a:xfrm>
              <a:off x="2143038" y="3678870"/>
              <a:ext cx="1635985" cy="3365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nl-NL" sz="900" b="1" kern="100" dirty="0">
                  <a:solidFill>
                    <a:srgbClr val="00677F"/>
                  </a:solidFill>
                  <a:effectLst/>
                  <a:latin typeface="Arial Black" panose="020B0604020202020204" pitchFamily="34" charset="0"/>
                  <a:ea typeface="Aptos" panose="020B0004020202020204" pitchFamily="34" charset="0"/>
                  <a:cs typeface="Arial Black" panose="020B0604020202020204" pitchFamily="34" charset="0"/>
                </a:rPr>
                <a:t>SNEL GELD</a:t>
              </a:r>
              <a:endParaRPr lang="nl-NL" sz="800" b="1" kern="100" dirty="0">
                <a:effectLst/>
                <a:latin typeface="Arial Black" panose="020B0604020202020204" pitchFamily="34" charset="0"/>
                <a:ea typeface="Aptos" panose="020B0004020202020204" pitchFamily="34" charset="0"/>
                <a:cs typeface="Arial Black" panose="020B0604020202020204" pitchFamily="34" charset="0"/>
              </a:endParaRPr>
            </a:p>
          </p:txBody>
        </p:sp>
      </p:grpSp>
      <p:sp>
        <p:nvSpPr>
          <p:cNvPr id="16" name="Tekstvak 15">
            <a:extLst>
              <a:ext uri="{FF2B5EF4-FFF2-40B4-BE49-F238E27FC236}">
                <a16:creationId xmlns:a16="http://schemas.microsoft.com/office/drawing/2014/main" id="{38EFB71A-4213-F971-9843-3868C595B264}"/>
              </a:ext>
            </a:extLst>
          </p:cNvPr>
          <p:cNvSpPr txBox="1"/>
          <p:nvPr/>
        </p:nvSpPr>
        <p:spPr>
          <a:xfrm>
            <a:off x="4488463" y="679239"/>
            <a:ext cx="7037429" cy="1754326"/>
          </a:xfrm>
          <a:prstGeom prst="rect">
            <a:avLst/>
          </a:prstGeom>
          <a:noFill/>
        </p:spPr>
        <p:txBody>
          <a:bodyPr wrap="square" rtlCol="0">
            <a:spAutoFit/>
          </a:bodyPr>
          <a:lstStyle/>
          <a:p>
            <a:pPr lvl="0"/>
            <a:r>
              <a:rPr lang="nl-NL" sz="2800" b="1" dirty="0"/>
              <a:t>Waarom storten criminelen geld op de bankrekening van een geldezel?</a:t>
            </a:r>
          </a:p>
          <a:p>
            <a:pPr lvl="0"/>
            <a:endParaRPr lang="nl-NL" sz="2800" b="1" dirty="0"/>
          </a:p>
          <a:p>
            <a:endParaRPr lang="nl-NL" sz="2400" b="1" dirty="0">
              <a:latin typeface="Arial" panose="020B0604020202020204" pitchFamily="34" charset="0"/>
            </a:endParaRPr>
          </a:p>
        </p:txBody>
      </p:sp>
      <p:sp>
        <p:nvSpPr>
          <p:cNvPr id="17" name="Tekstvak 16">
            <a:extLst>
              <a:ext uri="{FF2B5EF4-FFF2-40B4-BE49-F238E27FC236}">
                <a16:creationId xmlns:a16="http://schemas.microsoft.com/office/drawing/2014/main" id="{772283E5-A175-9C92-763C-30B967500C1E}"/>
              </a:ext>
            </a:extLst>
          </p:cNvPr>
          <p:cNvSpPr txBox="1"/>
          <p:nvPr/>
        </p:nvSpPr>
        <p:spPr>
          <a:xfrm>
            <a:off x="4488463" y="2377722"/>
            <a:ext cx="7037429" cy="4093428"/>
          </a:xfrm>
          <a:prstGeom prst="rect">
            <a:avLst/>
          </a:prstGeom>
          <a:noFill/>
        </p:spPr>
        <p:txBody>
          <a:bodyPr wrap="square" rtlCol="0">
            <a:spAutoFit/>
          </a:bodyPr>
          <a:lstStyle/>
          <a:p>
            <a:pPr lvl="0">
              <a:buClr>
                <a:srgbClr val="00CFFF"/>
              </a:buClr>
            </a:pPr>
            <a:r>
              <a:rPr lang="nl-NL" sz="2400" b="1" kern="100" dirty="0">
                <a:solidFill>
                  <a:srgbClr val="FF3FFF"/>
                </a:solidFill>
                <a:effectLst/>
                <a:latin typeface="Aptos" panose="020B0004020202020204" pitchFamily="34" charset="0"/>
                <a:ea typeface="Aptos" panose="020B0004020202020204" pitchFamily="34" charset="0"/>
                <a:cs typeface="Times New Roman" panose="02020603050405020304" pitchFamily="18" charset="0"/>
              </a:rPr>
              <a:t>A. </a:t>
            </a:r>
            <a:r>
              <a:rPr lang="nl-NL" sz="2400" kern="100" dirty="0">
                <a:effectLst/>
                <a:latin typeface="Aptos" panose="020B0004020202020204" pitchFamily="34" charset="0"/>
                <a:ea typeface="Aptos" panose="020B0004020202020204" pitchFamily="34" charset="0"/>
                <a:cs typeface="Times New Roman" panose="02020603050405020304" pitchFamily="18" charset="0"/>
              </a:rPr>
              <a:t>Door het steeds naar een andere rekening te </a:t>
            </a:r>
          </a:p>
          <a:p>
            <a:pPr lvl="0">
              <a:buClr>
                <a:srgbClr val="00CFFF"/>
              </a:buClr>
            </a:pPr>
            <a:r>
              <a:rPr lang="nl-NL" sz="2400" kern="100" dirty="0">
                <a:effectLst/>
                <a:latin typeface="Aptos" panose="020B0004020202020204" pitchFamily="34" charset="0"/>
                <a:ea typeface="Aptos" panose="020B0004020202020204" pitchFamily="34" charset="0"/>
                <a:cs typeface="Times New Roman" panose="02020603050405020304" pitchFamily="18" charset="0"/>
              </a:rPr>
              <a:t>      storten, wassen ze het zwarte geld wit</a:t>
            </a:r>
            <a:r>
              <a:rPr lang="nl-NL" sz="2400" kern="0" dirty="0">
                <a:effectLst/>
                <a:latin typeface="Aptos" panose="020B0004020202020204" pitchFamily="34" charset="0"/>
                <a:ea typeface="Aptos" panose="020B0004020202020204" pitchFamily="34" charset="0"/>
                <a:cs typeface="Calibri" panose="020F0502020204030204" pitchFamily="34" charset="0"/>
              </a:rPr>
              <a:t> </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Clr>
                <a:srgbClr val="00CFFF"/>
              </a:buClr>
              <a:buFont typeface="Wingdings" pitchFamily="2" charset="2"/>
              <a:buChar char="q"/>
            </a:pP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lvl="0">
              <a:buClr>
                <a:srgbClr val="00CFFF"/>
              </a:buClr>
            </a:pPr>
            <a:r>
              <a:rPr lang="nl-NL" sz="2400" b="1" kern="100" dirty="0">
                <a:solidFill>
                  <a:srgbClr val="FF3FFF"/>
                </a:solidFill>
                <a:effectLst/>
                <a:latin typeface="Aptos" panose="020B0004020202020204" pitchFamily="34" charset="0"/>
                <a:ea typeface="Aptos" panose="020B0004020202020204" pitchFamily="34" charset="0"/>
                <a:cs typeface="Times New Roman" panose="02020603050405020304" pitchFamily="18" charset="0"/>
              </a:rPr>
              <a:t>B. </a:t>
            </a:r>
            <a:r>
              <a:rPr lang="nl-NL" sz="2400" kern="100" dirty="0">
                <a:effectLst/>
                <a:latin typeface="Aptos" panose="020B0004020202020204" pitchFamily="34" charset="0"/>
                <a:ea typeface="Aptos" panose="020B0004020202020204" pitchFamily="34" charset="0"/>
                <a:cs typeface="Times New Roman" panose="02020603050405020304" pitchFamily="18" charset="0"/>
              </a:rPr>
              <a:t>Zo blijven zij zelf buiten beeld, ze willen het niet </a:t>
            </a:r>
          </a:p>
          <a:p>
            <a:pPr lvl="0">
              <a:buClr>
                <a:srgbClr val="00CFFF"/>
              </a:buClr>
            </a:pPr>
            <a:r>
              <a:rPr lang="nl-NL" sz="2400" kern="100" dirty="0">
                <a:latin typeface="Aptos" panose="020B0004020202020204" pitchFamily="34" charset="0"/>
                <a:ea typeface="Aptos" panose="020B0004020202020204" pitchFamily="34" charset="0"/>
                <a:cs typeface="Times New Roman" panose="02020603050405020304" pitchFamily="18" charset="0"/>
              </a:rPr>
              <a:t>      </a:t>
            </a:r>
            <a:r>
              <a:rPr lang="nl-NL" sz="2400" kern="100" dirty="0">
                <a:effectLst/>
                <a:latin typeface="Aptos" panose="020B0004020202020204" pitchFamily="34" charset="0"/>
                <a:ea typeface="Aptos" panose="020B0004020202020204" pitchFamily="34" charset="0"/>
                <a:cs typeface="Times New Roman" panose="02020603050405020304" pitchFamily="18" charset="0"/>
              </a:rPr>
              <a:t>op hun eigen rekening</a:t>
            </a:r>
          </a:p>
          <a:p>
            <a:pPr marL="342900" lvl="0" indent="-342900">
              <a:buClr>
                <a:srgbClr val="00CFFF"/>
              </a:buClr>
              <a:buFont typeface="Wingdings" pitchFamily="2" charset="2"/>
              <a:buChar char="q"/>
            </a:pP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lvl="0">
              <a:buClr>
                <a:srgbClr val="00CFFF"/>
              </a:buClr>
            </a:pPr>
            <a:r>
              <a:rPr lang="nl-NL" sz="2400" b="1" kern="100" dirty="0">
                <a:solidFill>
                  <a:srgbClr val="FF3FFF"/>
                </a:solidFill>
                <a:effectLst/>
                <a:latin typeface="Aptos" panose="020B0004020202020204" pitchFamily="34" charset="0"/>
                <a:ea typeface="Aptos" panose="020B0004020202020204" pitchFamily="34" charset="0"/>
                <a:cs typeface="Times New Roman" panose="02020603050405020304" pitchFamily="18" charset="0"/>
              </a:rPr>
              <a:t>C. </a:t>
            </a:r>
            <a:r>
              <a:rPr lang="nl-NL" sz="2400" kern="100" dirty="0">
                <a:effectLst/>
                <a:latin typeface="Aptos" panose="020B0004020202020204" pitchFamily="34" charset="0"/>
                <a:ea typeface="Aptos" panose="020B0004020202020204" pitchFamily="34" charset="0"/>
                <a:cs typeface="Times New Roman" panose="02020603050405020304" pitchFamily="18" charset="0"/>
              </a:rPr>
              <a:t>Zo sparen ze rente bij verschillende banken</a:t>
            </a:r>
          </a:p>
          <a:p>
            <a:pPr marL="342900" lvl="0" indent="-342900">
              <a:buClr>
                <a:srgbClr val="00CFFF"/>
              </a:buClr>
              <a:buFont typeface="Wingdings" pitchFamily="2" charset="2"/>
              <a:buChar char="q"/>
            </a:pPr>
            <a:endParaRPr lang="nl-NL" sz="2400" kern="100" dirty="0">
              <a:latin typeface="Aptos" panose="020B0004020202020204" pitchFamily="34" charset="0"/>
              <a:ea typeface="Aptos" panose="020B0004020202020204" pitchFamily="34" charset="0"/>
              <a:cs typeface="Times New Roman" panose="02020603050405020304" pitchFamily="18" charset="0"/>
            </a:endParaRPr>
          </a:p>
          <a:p>
            <a:pPr>
              <a:buClr>
                <a:srgbClr val="00CFFF"/>
              </a:buClr>
            </a:pPr>
            <a:r>
              <a:rPr lang="nl-NL" sz="2400" b="1" kern="0" dirty="0">
                <a:solidFill>
                  <a:srgbClr val="FF3FFF"/>
                </a:solidFill>
                <a:latin typeface="Aptos" panose="020B0004020202020204" pitchFamily="34" charset="0"/>
                <a:ea typeface="Aptos" panose="020B0004020202020204" pitchFamily="34" charset="0"/>
                <a:cs typeface="Calibri" panose="020F0502020204030204" pitchFamily="34" charset="0"/>
              </a:rPr>
              <a:t>D. </a:t>
            </a:r>
            <a:r>
              <a:rPr lang="nl-NL" sz="2400" kern="0" dirty="0">
                <a:solidFill>
                  <a:prstClr val="black"/>
                </a:solidFill>
                <a:latin typeface="Aptos" panose="020B0004020202020204" pitchFamily="34" charset="0"/>
                <a:ea typeface="Aptos" panose="020B0004020202020204" pitchFamily="34" charset="0"/>
                <a:cs typeface="Calibri" panose="020F0502020204030204" pitchFamily="34" charset="0"/>
              </a:rPr>
              <a:t>Meerdere van bovenstaande antwoorden, </a:t>
            </a:r>
          </a:p>
          <a:p>
            <a:pPr>
              <a:buClr>
                <a:srgbClr val="00CFFF"/>
              </a:buClr>
            </a:pPr>
            <a:r>
              <a:rPr lang="nl-NL" sz="2400" kern="0" dirty="0">
                <a:solidFill>
                  <a:prstClr val="black"/>
                </a:solidFill>
                <a:latin typeface="Aptos" panose="020B0004020202020204" pitchFamily="34" charset="0"/>
                <a:ea typeface="Aptos" panose="020B0004020202020204" pitchFamily="34" charset="0"/>
                <a:cs typeface="Calibri" panose="020F0502020204030204" pitchFamily="34" charset="0"/>
              </a:rPr>
              <a:t>      namelijk: _____________</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sz="2000" dirty="0">
              <a:latin typeface="Arial" panose="020B0604020202020204" pitchFamily="34" charset="0"/>
            </a:endParaRPr>
          </a:p>
        </p:txBody>
      </p:sp>
      <p:sp>
        <p:nvSpPr>
          <p:cNvPr id="18" name="Tekstvak 17">
            <a:extLst>
              <a:ext uri="{FF2B5EF4-FFF2-40B4-BE49-F238E27FC236}">
                <a16:creationId xmlns:a16="http://schemas.microsoft.com/office/drawing/2014/main" id="{F641F259-53B6-31DB-009B-E31443291E0F}"/>
              </a:ext>
            </a:extLst>
          </p:cNvPr>
          <p:cNvSpPr txBox="1"/>
          <p:nvPr/>
        </p:nvSpPr>
        <p:spPr>
          <a:xfrm>
            <a:off x="3091685" y="6108672"/>
            <a:ext cx="514092" cy="307777"/>
          </a:xfrm>
          <a:prstGeom prst="rect">
            <a:avLst/>
          </a:prstGeom>
          <a:noFill/>
        </p:spPr>
        <p:txBody>
          <a:bodyPr wrap="square" rtlCol="0">
            <a:spAutoFit/>
          </a:bodyPr>
          <a:lstStyle/>
          <a:p>
            <a:pPr algn="r"/>
            <a:r>
              <a:rPr lang="nl-NL" sz="1400" b="1" dirty="0">
                <a:solidFill>
                  <a:schemeClr val="bg1"/>
                </a:solidFill>
                <a:latin typeface="Arial" panose="020B0604020202020204" pitchFamily="34" charset="0"/>
                <a:cs typeface="Arial" panose="020B0604020202020204" pitchFamily="34" charset="0"/>
              </a:rPr>
              <a:t>/ 4</a:t>
            </a:r>
            <a:endParaRPr lang="nl-NL" sz="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4175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DA6FE-A204-1EEA-95E2-05F2F006C593}"/>
            </a:ext>
          </a:extLst>
        </p:cNvPr>
        <p:cNvGrpSpPr/>
        <p:nvPr/>
      </p:nvGrpSpPr>
      <p:grpSpPr>
        <a:xfrm>
          <a:off x="0" y="0"/>
          <a:ext cx="0" cy="0"/>
          <a:chOff x="0" y="0"/>
          <a:chExt cx="0" cy="0"/>
        </a:xfrm>
      </p:grpSpPr>
      <p:sp>
        <p:nvSpPr>
          <p:cNvPr id="9" name="Rechthoek 8">
            <a:extLst>
              <a:ext uri="{FF2B5EF4-FFF2-40B4-BE49-F238E27FC236}">
                <a16:creationId xmlns:a16="http://schemas.microsoft.com/office/drawing/2014/main" id="{FE2B6A2B-E60C-0B37-46C6-46CCC2F6BA8F}"/>
              </a:ext>
            </a:extLst>
          </p:cNvPr>
          <p:cNvSpPr/>
          <p:nvPr/>
        </p:nvSpPr>
        <p:spPr>
          <a:xfrm>
            <a:off x="0" y="0"/>
            <a:ext cx="400358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Arial" panose="020B0604020202020204" pitchFamily="34" charset="0"/>
            </a:endParaRPr>
          </a:p>
        </p:txBody>
      </p:sp>
      <p:sp>
        <p:nvSpPr>
          <p:cNvPr id="6" name="Rectangle 2">
            <a:extLst>
              <a:ext uri="{FF2B5EF4-FFF2-40B4-BE49-F238E27FC236}">
                <a16:creationId xmlns:a16="http://schemas.microsoft.com/office/drawing/2014/main" id="{513E5515-2562-82BD-FAC4-FEA14974B0EC}"/>
              </a:ext>
            </a:extLst>
          </p:cNvPr>
          <p:cNvSpPr>
            <a:spLocks noChangeArrowheads="1"/>
          </p:cNvSpPr>
          <p:nvPr/>
        </p:nvSpPr>
        <p:spPr bwMode="auto">
          <a:xfrm>
            <a:off x="0" y="2871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dirty="0">
              <a:latin typeface="Arial" panose="020B0604020202020204" pitchFamily="34" charset="0"/>
            </a:endParaRPr>
          </a:p>
        </p:txBody>
      </p:sp>
      <p:cxnSp>
        <p:nvCxnSpPr>
          <p:cNvPr id="7" name="Rechte verbindingslijn 6">
            <a:extLst>
              <a:ext uri="{FF2B5EF4-FFF2-40B4-BE49-F238E27FC236}">
                <a16:creationId xmlns:a16="http://schemas.microsoft.com/office/drawing/2014/main" id="{8C8558AD-FC23-48AE-643A-2E468E36B755}"/>
              </a:ext>
            </a:extLst>
          </p:cNvPr>
          <p:cNvCxnSpPr>
            <a:cxnSpLocks/>
          </p:cNvCxnSpPr>
          <p:nvPr/>
        </p:nvCxnSpPr>
        <p:spPr>
          <a:xfrm flipV="1">
            <a:off x="4003589" y="0"/>
            <a:ext cx="0" cy="6858000"/>
          </a:xfrm>
          <a:prstGeom prst="line">
            <a:avLst/>
          </a:prstGeom>
          <a:ln w="28575">
            <a:solidFill>
              <a:srgbClr val="E544E1"/>
            </a:solidFill>
          </a:ln>
          <a:effectLst>
            <a:outerShdw blurRad="69244" algn="ctr" rotWithShape="0">
              <a:srgbClr val="FF3FFF">
                <a:alpha val="87996"/>
              </a:srgbClr>
            </a:outerShdw>
          </a:effectLst>
        </p:spPr>
        <p:style>
          <a:lnRef idx="1">
            <a:schemeClr val="accent1"/>
          </a:lnRef>
          <a:fillRef idx="0">
            <a:schemeClr val="accent1"/>
          </a:fillRef>
          <a:effectRef idx="0">
            <a:schemeClr val="accent1"/>
          </a:effectRef>
          <a:fontRef idx="minor">
            <a:schemeClr val="tx1"/>
          </a:fontRef>
        </p:style>
      </p:cxnSp>
      <p:pic>
        <p:nvPicPr>
          <p:cNvPr id="11" name="Afbeelding 10" descr="Afbeelding met Lettertype, Graphics, grafische vormgeving, logo&#10;&#10;Door AI gegenereerde inhoud is mogelijk onjuist.">
            <a:extLst>
              <a:ext uri="{FF2B5EF4-FFF2-40B4-BE49-F238E27FC236}">
                <a16:creationId xmlns:a16="http://schemas.microsoft.com/office/drawing/2014/main" id="{EA6FA8C9-0F27-0DC4-2767-A94298669648}"/>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90"/>
                    </a14:imgEffect>
                    <a14:imgEffect>
                      <a14:saturation sat="315000"/>
                    </a14:imgEffect>
                    <a14:imgEffect>
                      <a14:brightnessContrast bright="14000"/>
                    </a14:imgEffect>
                  </a14:imgLayer>
                </a14:imgProps>
              </a:ext>
              <a:ext uri="{28A0092B-C50C-407E-A947-70E740481C1C}">
                <a14:useLocalDpi xmlns:a14="http://schemas.microsoft.com/office/drawing/2010/main" val="0"/>
              </a:ext>
            </a:extLst>
          </a:blip>
          <a:stretch>
            <a:fillRect/>
          </a:stretch>
        </p:blipFill>
        <p:spPr>
          <a:xfrm>
            <a:off x="274595" y="884398"/>
            <a:ext cx="1727199" cy="653097"/>
          </a:xfrm>
          <a:prstGeom prst="rect">
            <a:avLst/>
          </a:prstGeom>
        </p:spPr>
      </p:pic>
      <p:sp>
        <p:nvSpPr>
          <p:cNvPr id="12" name="Tijdelijke aanduiding voor dianummer 11">
            <a:extLst>
              <a:ext uri="{FF2B5EF4-FFF2-40B4-BE49-F238E27FC236}">
                <a16:creationId xmlns:a16="http://schemas.microsoft.com/office/drawing/2014/main" id="{D423FD31-A0DC-3C3D-896A-5E4BB6E2839B}"/>
              </a:ext>
            </a:extLst>
          </p:cNvPr>
          <p:cNvSpPr>
            <a:spLocks noGrp="1"/>
          </p:cNvSpPr>
          <p:nvPr>
            <p:ph type="sldNum" sz="quarter" idx="12"/>
          </p:nvPr>
        </p:nvSpPr>
        <p:spPr>
          <a:xfrm>
            <a:off x="9080157" y="6405563"/>
            <a:ext cx="2743200" cy="365125"/>
          </a:xfrm>
        </p:spPr>
        <p:txBody>
          <a:bodyPr/>
          <a:lstStyle/>
          <a:p>
            <a:fld id="{F351AFDE-2DCF-C446-8697-E84132FCEB2C}" type="slidenum">
              <a:rPr lang="nl-NL" sz="1000" smtClean="0"/>
              <a:t>16</a:t>
            </a:fld>
            <a:endParaRPr lang="nl-NL" sz="1000" dirty="0"/>
          </a:p>
        </p:txBody>
      </p:sp>
      <p:sp>
        <p:nvSpPr>
          <p:cNvPr id="4" name="Tekstvak 3">
            <a:extLst>
              <a:ext uri="{FF2B5EF4-FFF2-40B4-BE49-F238E27FC236}">
                <a16:creationId xmlns:a16="http://schemas.microsoft.com/office/drawing/2014/main" id="{7AA5FCDC-3190-8BD7-BDF2-C1250BAF4665}"/>
              </a:ext>
            </a:extLst>
          </p:cNvPr>
          <p:cNvSpPr txBox="1"/>
          <p:nvPr/>
        </p:nvSpPr>
        <p:spPr>
          <a:xfrm>
            <a:off x="996779" y="4258545"/>
            <a:ext cx="2338173" cy="2646878"/>
          </a:xfrm>
          <a:prstGeom prst="rect">
            <a:avLst/>
          </a:prstGeom>
          <a:noFill/>
        </p:spPr>
        <p:txBody>
          <a:bodyPr wrap="square" rtlCol="0">
            <a:spAutoFit/>
          </a:bodyPr>
          <a:lstStyle/>
          <a:p>
            <a:pPr algn="r"/>
            <a:r>
              <a:rPr lang="nl-NL" sz="16600" b="1" dirty="0">
                <a:solidFill>
                  <a:schemeClr val="bg1"/>
                </a:solidFill>
                <a:latin typeface="Arial" panose="020B0604020202020204" pitchFamily="34" charset="0"/>
                <a:cs typeface="Arial" panose="020B0604020202020204" pitchFamily="34" charset="0"/>
              </a:rPr>
              <a:t>3</a:t>
            </a:r>
            <a:endParaRPr lang="nl-NL" sz="1400" b="1" dirty="0">
              <a:solidFill>
                <a:schemeClr val="bg1"/>
              </a:solidFill>
              <a:latin typeface="Arial" panose="020B0604020202020204" pitchFamily="34" charset="0"/>
              <a:cs typeface="Arial" panose="020B0604020202020204" pitchFamily="34" charset="0"/>
            </a:endParaRPr>
          </a:p>
        </p:txBody>
      </p:sp>
      <p:sp>
        <p:nvSpPr>
          <p:cNvPr id="13" name="Tekstvak 12">
            <a:extLst>
              <a:ext uri="{FF2B5EF4-FFF2-40B4-BE49-F238E27FC236}">
                <a16:creationId xmlns:a16="http://schemas.microsoft.com/office/drawing/2014/main" id="{EAEF25FD-F847-D88B-A769-6AF3FF7B4BAE}"/>
              </a:ext>
            </a:extLst>
          </p:cNvPr>
          <p:cNvSpPr txBox="1"/>
          <p:nvPr/>
        </p:nvSpPr>
        <p:spPr>
          <a:xfrm>
            <a:off x="363588" y="5820788"/>
            <a:ext cx="1727199" cy="584775"/>
          </a:xfrm>
          <a:prstGeom prst="rect">
            <a:avLst/>
          </a:prstGeom>
          <a:noFill/>
        </p:spPr>
        <p:txBody>
          <a:bodyPr wrap="square" rtlCol="0">
            <a:spAutoFit/>
          </a:bodyPr>
          <a:lstStyle/>
          <a:p>
            <a:r>
              <a:rPr lang="nl-NL" sz="1600" b="1" dirty="0">
                <a:solidFill>
                  <a:srgbClr val="FF3FFF"/>
                </a:solidFill>
                <a:latin typeface="Arial" panose="020B0604020202020204" pitchFamily="34" charset="0"/>
                <a:cs typeface="Arial" panose="020B0604020202020204" pitchFamily="34" charset="0"/>
              </a:rPr>
              <a:t>MEERKEUZE</a:t>
            </a:r>
          </a:p>
          <a:p>
            <a:r>
              <a:rPr lang="nl-NL" sz="1600" b="1" dirty="0">
                <a:solidFill>
                  <a:srgbClr val="FF3FFF"/>
                </a:solidFill>
                <a:latin typeface="Arial" panose="020B0604020202020204" pitchFamily="34" charset="0"/>
                <a:cs typeface="Arial" panose="020B0604020202020204" pitchFamily="34" charset="0"/>
              </a:rPr>
              <a:t>VRAGEN</a:t>
            </a:r>
            <a:endParaRPr lang="nl-NL" sz="1200" b="1" dirty="0">
              <a:solidFill>
                <a:srgbClr val="FF3FFF"/>
              </a:solidFill>
              <a:latin typeface="Arial" panose="020B0604020202020204" pitchFamily="34" charset="0"/>
              <a:cs typeface="Arial" panose="020B0604020202020204" pitchFamily="34" charset="0"/>
            </a:endParaRPr>
          </a:p>
        </p:txBody>
      </p:sp>
      <p:grpSp>
        <p:nvGrpSpPr>
          <p:cNvPr id="10" name="Groep 9">
            <a:extLst>
              <a:ext uri="{FF2B5EF4-FFF2-40B4-BE49-F238E27FC236}">
                <a16:creationId xmlns:a16="http://schemas.microsoft.com/office/drawing/2014/main" id="{9D3A0226-BA04-C954-5911-11119F4FAE8F}"/>
              </a:ext>
            </a:extLst>
          </p:cNvPr>
          <p:cNvGrpSpPr/>
          <p:nvPr/>
        </p:nvGrpSpPr>
        <p:grpSpPr>
          <a:xfrm>
            <a:off x="497968" y="559938"/>
            <a:ext cx="1060807" cy="229614"/>
            <a:chOff x="2143038" y="3663167"/>
            <a:chExt cx="1635985" cy="354113"/>
          </a:xfrm>
        </p:grpSpPr>
        <p:sp>
          <p:nvSpPr>
            <p:cNvPr id="5" name="Afgeronde rechthoek 4">
              <a:extLst>
                <a:ext uri="{FF2B5EF4-FFF2-40B4-BE49-F238E27FC236}">
                  <a16:creationId xmlns:a16="http://schemas.microsoft.com/office/drawing/2014/main" id="{492C0F4E-9A3B-70F8-7017-BB56D447AD77}"/>
                </a:ext>
              </a:extLst>
            </p:cNvPr>
            <p:cNvSpPr/>
            <p:nvPr/>
          </p:nvSpPr>
          <p:spPr>
            <a:xfrm>
              <a:off x="2143542" y="3663167"/>
              <a:ext cx="1635481" cy="354113"/>
            </a:xfrm>
            <a:prstGeom prst="roundRect">
              <a:avLst>
                <a:gd name="adj" fmla="val 50000"/>
              </a:avLst>
            </a:prstGeom>
            <a:solidFill>
              <a:srgbClr val="4FC3FF"/>
            </a:solidFill>
            <a:ln>
              <a:noFill/>
            </a:ln>
            <a:effectLst>
              <a:outerShdw blurRad="238657" sx="96826" sy="96826" algn="ctr" rotWithShape="0">
                <a:srgbClr val="00CFFF">
                  <a:alpha val="88006"/>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8" name="Tekstvak 5">
              <a:extLst>
                <a:ext uri="{FF2B5EF4-FFF2-40B4-BE49-F238E27FC236}">
                  <a16:creationId xmlns:a16="http://schemas.microsoft.com/office/drawing/2014/main" id="{D2824B54-358D-2734-9FD6-F21372A2C377}"/>
                </a:ext>
              </a:extLst>
            </p:cNvPr>
            <p:cNvSpPr txBox="1"/>
            <p:nvPr/>
          </p:nvSpPr>
          <p:spPr>
            <a:xfrm>
              <a:off x="2143038" y="3678870"/>
              <a:ext cx="1635985" cy="3365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nl-NL" sz="900" b="1" kern="100" dirty="0">
                  <a:solidFill>
                    <a:srgbClr val="00677F"/>
                  </a:solidFill>
                  <a:effectLst/>
                  <a:latin typeface="Arial Black" panose="020B0604020202020204" pitchFamily="34" charset="0"/>
                  <a:ea typeface="Aptos" panose="020B0004020202020204" pitchFamily="34" charset="0"/>
                  <a:cs typeface="Arial Black" panose="020B0604020202020204" pitchFamily="34" charset="0"/>
                </a:rPr>
                <a:t>SNEL GELD</a:t>
              </a:r>
              <a:endParaRPr lang="nl-NL" sz="800" b="1" kern="100" dirty="0">
                <a:effectLst/>
                <a:latin typeface="Arial Black" panose="020B0604020202020204" pitchFamily="34" charset="0"/>
                <a:ea typeface="Aptos" panose="020B0004020202020204" pitchFamily="34" charset="0"/>
                <a:cs typeface="Arial Black" panose="020B0604020202020204" pitchFamily="34" charset="0"/>
              </a:endParaRPr>
            </a:p>
          </p:txBody>
        </p:sp>
      </p:grpSp>
      <p:sp>
        <p:nvSpPr>
          <p:cNvPr id="16" name="Tekstvak 15">
            <a:extLst>
              <a:ext uri="{FF2B5EF4-FFF2-40B4-BE49-F238E27FC236}">
                <a16:creationId xmlns:a16="http://schemas.microsoft.com/office/drawing/2014/main" id="{38EFB71A-4213-F971-9843-3868C595B264}"/>
              </a:ext>
            </a:extLst>
          </p:cNvPr>
          <p:cNvSpPr txBox="1"/>
          <p:nvPr/>
        </p:nvSpPr>
        <p:spPr>
          <a:xfrm>
            <a:off x="4488463" y="679239"/>
            <a:ext cx="7037429" cy="1754326"/>
          </a:xfrm>
          <a:prstGeom prst="rect">
            <a:avLst/>
          </a:prstGeom>
          <a:noFill/>
        </p:spPr>
        <p:txBody>
          <a:bodyPr wrap="square" rtlCol="0">
            <a:spAutoFit/>
          </a:bodyPr>
          <a:lstStyle/>
          <a:p>
            <a:pPr lvl="0"/>
            <a:r>
              <a:rPr lang="nl-NL" sz="2800" b="1" dirty="0"/>
              <a:t>Waarom storten criminelen geld op de bankrekening van een geldezel?</a:t>
            </a:r>
          </a:p>
          <a:p>
            <a:pPr lvl="0"/>
            <a:endParaRPr lang="nl-NL" sz="2800" b="1" dirty="0"/>
          </a:p>
          <a:p>
            <a:endParaRPr lang="nl-NL" sz="2400" b="1" dirty="0">
              <a:latin typeface="Arial" panose="020B0604020202020204" pitchFamily="34" charset="0"/>
            </a:endParaRPr>
          </a:p>
        </p:txBody>
      </p:sp>
      <p:sp>
        <p:nvSpPr>
          <p:cNvPr id="17" name="Tekstvak 16">
            <a:extLst>
              <a:ext uri="{FF2B5EF4-FFF2-40B4-BE49-F238E27FC236}">
                <a16:creationId xmlns:a16="http://schemas.microsoft.com/office/drawing/2014/main" id="{772283E5-A175-9C92-763C-30B967500C1E}"/>
              </a:ext>
            </a:extLst>
          </p:cNvPr>
          <p:cNvSpPr txBox="1"/>
          <p:nvPr/>
        </p:nvSpPr>
        <p:spPr>
          <a:xfrm>
            <a:off x="4488463" y="2377722"/>
            <a:ext cx="7037429" cy="4093428"/>
          </a:xfrm>
          <a:prstGeom prst="rect">
            <a:avLst/>
          </a:prstGeom>
          <a:noFill/>
        </p:spPr>
        <p:txBody>
          <a:bodyPr wrap="square" rtlCol="0">
            <a:spAutoFit/>
          </a:bodyPr>
          <a:lstStyle/>
          <a:p>
            <a:pPr marL="342900" lvl="0" indent="-342900">
              <a:buClr>
                <a:srgbClr val="00CFFF"/>
              </a:buClr>
              <a:buFont typeface="Wingdings" pitchFamily="2" charset="2"/>
              <a:buChar char="q"/>
            </a:pPr>
            <a:r>
              <a:rPr lang="nl-NL" sz="2400" kern="100" dirty="0">
                <a:effectLst/>
                <a:latin typeface="Aptos" panose="020B0004020202020204" pitchFamily="34" charset="0"/>
                <a:ea typeface="Aptos" panose="020B0004020202020204" pitchFamily="34" charset="0"/>
                <a:cs typeface="Times New Roman" panose="02020603050405020304" pitchFamily="18" charset="0"/>
              </a:rPr>
              <a:t>Door het steeds naar een andere rekening te storten, wassen ze het zwarte geld wit</a:t>
            </a:r>
            <a:r>
              <a:rPr lang="nl-NL" sz="2400" kern="0" dirty="0">
                <a:effectLst/>
                <a:latin typeface="Aptos" panose="020B0004020202020204" pitchFamily="34" charset="0"/>
                <a:ea typeface="Aptos" panose="020B0004020202020204" pitchFamily="34" charset="0"/>
                <a:cs typeface="Calibri" panose="020F0502020204030204" pitchFamily="34" charset="0"/>
              </a:rPr>
              <a:t> </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Clr>
                <a:srgbClr val="00CFFF"/>
              </a:buClr>
              <a:buFont typeface="Wingdings" pitchFamily="2" charset="2"/>
              <a:buChar char="q"/>
            </a:pP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Clr>
                <a:srgbClr val="00CFFF"/>
              </a:buClr>
              <a:buFont typeface="Wingdings" pitchFamily="2" charset="2"/>
              <a:buChar char="q"/>
            </a:pPr>
            <a:r>
              <a:rPr lang="nl-NL" sz="2400" kern="100" dirty="0">
                <a:effectLst/>
                <a:latin typeface="Aptos" panose="020B0004020202020204" pitchFamily="34" charset="0"/>
                <a:ea typeface="Aptos" panose="020B0004020202020204" pitchFamily="34" charset="0"/>
                <a:cs typeface="Times New Roman" panose="02020603050405020304" pitchFamily="18" charset="0"/>
              </a:rPr>
              <a:t>Zo blijven zij zelf buiten beeld, ze willen het niet op hun eigen rekening</a:t>
            </a:r>
          </a:p>
          <a:p>
            <a:pPr marL="342900" lvl="0" indent="-342900">
              <a:buClr>
                <a:srgbClr val="00CFFF"/>
              </a:buClr>
              <a:buFont typeface="Wingdings" pitchFamily="2" charset="2"/>
              <a:buChar char="q"/>
            </a:pP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Clr>
                <a:srgbClr val="00CFFF"/>
              </a:buClr>
              <a:buFont typeface="Wingdings" pitchFamily="2" charset="2"/>
              <a:buChar char="q"/>
            </a:pPr>
            <a:r>
              <a:rPr lang="nl-NL" sz="2400" kern="100" dirty="0">
                <a:effectLst/>
                <a:latin typeface="Aptos" panose="020B0004020202020204" pitchFamily="34" charset="0"/>
                <a:ea typeface="Aptos" panose="020B0004020202020204" pitchFamily="34" charset="0"/>
                <a:cs typeface="Times New Roman" panose="02020603050405020304" pitchFamily="18" charset="0"/>
              </a:rPr>
              <a:t>Zo sparen ze rente bij verschillende banken</a:t>
            </a:r>
          </a:p>
          <a:p>
            <a:pPr marL="342900" lvl="0" indent="-342900">
              <a:buClr>
                <a:srgbClr val="00CFFF"/>
              </a:buClr>
              <a:buFont typeface="Wingdings" pitchFamily="2" charset="2"/>
              <a:buChar char="q"/>
            </a:pPr>
            <a:endParaRPr lang="nl-NL" sz="24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buClr>
                <a:srgbClr val="00CFFF"/>
              </a:buClr>
              <a:buFont typeface="Wingdings" pitchFamily="2" charset="2"/>
              <a:buChar char="q"/>
            </a:pPr>
            <a:r>
              <a:rPr lang="nl-NL" sz="2400" kern="0" dirty="0">
                <a:solidFill>
                  <a:prstClr val="black"/>
                </a:solidFill>
                <a:latin typeface="Aptos" panose="020B0004020202020204" pitchFamily="34" charset="0"/>
                <a:ea typeface="Aptos" panose="020B0004020202020204" pitchFamily="34" charset="0"/>
                <a:cs typeface="Calibri" panose="020F0502020204030204" pitchFamily="34" charset="0"/>
              </a:rPr>
              <a:t>Meerdere van bovenstaande antwoorden, namelijk: _____________</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sz="2000" dirty="0">
              <a:latin typeface="Arial" panose="020B0604020202020204" pitchFamily="34" charset="0"/>
            </a:endParaRPr>
          </a:p>
        </p:txBody>
      </p:sp>
      <p:sp>
        <p:nvSpPr>
          <p:cNvPr id="18" name="Tekstvak 17">
            <a:extLst>
              <a:ext uri="{FF2B5EF4-FFF2-40B4-BE49-F238E27FC236}">
                <a16:creationId xmlns:a16="http://schemas.microsoft.com/office/drawing/2014/main" id="{F641F259-53B6-31DB-009B-E31443291E0F}"/>
              </a:ext>
            </a:extLst>
          </p:cNvPr>
          <p:cNvSpPr txBox="1"/>
          <p:nvPr/>
        </p:nvSpPr>
        <p:spPr>
          <a:xfrm>
            <a:off x="3091685" y="6108672"/>
            <a:ext cx="514092" cy="307777"/>
          </a:xfrm>
          <a:prstGeom prst="rect">
            <a:avLst/>
          </a:prstGeom>
          <a:noFill/>
        </p:spPr>
        <p:txBody>
          <a:bodyPr wrap="square" rtlCol="0">
            <a:spAutoFit/>
          </a:bodyPr>
          <a:lstStyle/>
          <a:p>
            <a:pPr algn="r"/>
            <a:r>
              <a:rPr lang="nl-NL" sz="1400" b="1" dirty="0">
                <a:solidFill>
                  <a:schemeClr val="bg1"/>
                </a:solidFill>
                <a:latin typeface="Arial" panose="020B0604020202020204" pitchFamily="34" charset="0"/>
                <a:cs typeface="Arial" panose="020B0604020202020204" pitchFamily="34" charset="0"/>
              </a:rPr>
              <a:t>/ 4</a:t>
            </a:r>
            <a:endParaRPr lang="nl-NL" sz="200" b="1" dirty="0">
              <a:solidFill>
                <a:schemeClr val="bg1"/>
              </a:solidFill>
              <a:latin typeface="Arial" panose="020B0604020202020204" pitchFamily="34" charset="0"/>
              <a:cs typeface="Arial" panose="020B0604020202020204" pitchFamily="34" charset="0"/>
            </a:endParaRPr>
          </a:p>
        </p:txBody>
      </p:sp>
      <p:grpSp>
        <p:nvGrpSpPr>
          <p:cNvPr id="2" name="Groep 1">
            <a:extLst>
              <a:ext uri="{FF2B5EF4-FFF2-40B4-BE49-F238E27FC236}">
                <a16:creationId xmlns:a16="http://schemas.microsoft.com/office/drawing/2014/main" id="{1FC9A6E9-4E60-00B7-A06A-57CB7442317C}"/>
              </a:ext>
            </a:extLst>
          </p:cNvPr>
          <p:cNvGrpSpPr/>
          <p:nvPr/>
        </p:nvGrpSpPr>
        <p:grpSpPr>
          <a:xfrm>
            <a:off x="0" y="0"/>
            <a:ext cx="12192000" cy="6858000"/>
            <a:chOff x="0" y="0"/>
            <a:chExt cx="12192000" cy="6858000"/>
          </a:xfrm>
          <a:effectLst>
            <a:outerShdw blurRad="1113338" sx="92530" sy="92530" algn="ctr" rotWithShape="0">
              <a:srgbClr val="4FC3FF">
                <a:alpha val="99449"/>
              </a:srgbClr>
            </a:outerShdw>
          </a:effectLst>
        </p:grpSpPr>
        <p:sp>
          <p:nvSpPr>
            <p:cNvPr id="3" name="Rechthoek 2">
              <a:extLst>
                <a:ext uri="{FF2B5EF4-FFF2-40B4-BE49-F238E27FC236}">
                  <a16:creationId xmlns:a16="http://schemas.microsoft.com/office/drawing/2014/main" id="{C4972486-B743-1181-4CB6-3880BEB314EE}"/>
                </a:ext>
              </a:extLst>
            </p:cNvPr>
            <p:cNvSpPr/>
            <p:nvPr/>
          </p:nvSpPr>
          <p:spPr>
            <a:xfrm>
              <a:off x="0" y="0"/>
              <a:ext cx="12192000" cy="6858000"/>
            </a:xfrm>
            <a:prstGeom prst="rect">
              <a:avLst/>
            </a:prstGeom>
            <a:solidFill>
              <a:schemeClr val="tx1">
                <a:lumMod val="95000"/>
                <a:lumOff val="5000"/>
                <a:alpha val="3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Arial" panose="020B0604020202020204" pitchFamily="34" charset="0"/>
              </a:endParaRPr>
            </a:p>
          </p:txBody>
        </p:sp>
        <p:grpSp>
          <p:nvGrpSpPr>
            <p:cNvPr id="14" name="Groep 13">
              <a:extLst>
                <a:ext uri="{FF2B5EF4-FFF2-40B4-BE49-F238E27FC236}">
                  <a16:creationId xmlns:a16="http://schemas.microsoft.com/office/drawing/2014/main" id="{56A17FDE-496D-8221-F7C6-8B4CAF672B06}"/>
                </a:ext>
              </a:extLst>
            </p:cNvPr>
            <p:cNvGrpSpPr/>
            <p:nvPr/>
          </p:nvGrpSpPr>
          <p:grpSpPr>
            <a:xfrm>
              <a:off x="608524" y="579588"/>
              <a:ext cx="10669074" cy="5481536"/>
              <a:chOff x="608524" y="579588"/>
              <a:chExt cx="10669074" cy="5481536"/>
            </a:xfrm>
          </p:grpSpPr>
          <p:sp>
            <p:nvSpPr>
              <p:cNvPr id="15" name="Afgeronde rechthoek 14">
                <a:extLst>
                  <a:ext uri="{FF2B5EF4-FFF2-40B4-BE49-F238E27FC236}">
                    <a16:creationId xmlns:a16="http://schemas.microsoft.com/office/drawing/2014/main" id="{27BDB054-09C7-5720-CA26-B8E2F1F1B3AD}"/>
                  </a:ext>
                </a:extLst>
              </p:cNvPr>
              <p:cNvSpPr/>
              <p:nvPr/>
            </p:nvSpPr>
            <p:spPr>
              <a:xfrm>
                <a:off x="795652" y="1098538"/>
                <a:ext cx="10481946" cy="4962586"/>
              </a:xfrm>
              <a:prstGeom prst="roundRect">
                <a:avLst>
                  <a:gd name="adj" fmla="val 10635"/>
                </a:avLst>
              </a:prstGeom>
              <a:solidFill>
                <a:srgbClr val="F5FCFF"/>
              </a:solidFill>
              <a:ln>
                <a:solidFill>
                  <a:srgbClr val="4FC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9" name="Groep 18">
                <a:extLst>
                  <a:ext uri="{FF2B5EF4-FFF2-40B4-BE49-F238E27FC236}">
                    <a16:creationId xmlns:a16="http://schemas.microsoft.com/office/drawing/2014/main" id="{89FE9860-4068-B865-1E5C-C0E78973C916}"/>
                  </a:ext>
                </a:extLst>
              </p:cNvPr>
              <p:cNvGrpSpPr/>
              <p:nvPr/>
            </p:nvGrpSpPr>
            <p:grpSpPr>
              <a:xfrm>
                <a:off x="608524" y="579588"/>
                <a:ext cx="1355854" cy="1267521"/>
                <a:chOff x="8996831" y="-169906"/>
                <a:chExt cx="1355854" cy="1267521"/>
              </a:xfrm>
            </p:grpSpPr>
            <p:sp>
              <p:nvSpPr>
                <p:cNvPr id="20" name="Tekstvak 19">
                  <a:extLst>
                    <a:ext uri="{FF2B5EF4-FFF2-40B4-BE49-F238E27FC236}">
                      <a16:creationId xmlns:a16="http://schemas.microsoft.com/office/drawing/2014/main" id="{2B68C4B2-E099-BA29-056C-65D85B6E52A0}"/>
                    </a:ext>
                  </a:extLst>
                </p:cNvPr>
                <p:cNvSpPr txBox="1"/>
                <p:nvPr/>
              </p:nvSpPr>
              <p:spPr>
                <a:xfrm rot="906876">
                  <a:off x="9152767" y="-169906"/>
                  <a:ext cx="1199918" cy="1107996"/>
                </a:xfrm>
                <a:prstGeom prst="rect">
                  <a:avLst/>
                </a:prstGeom>
                <a:noFill/>
              </p:spPr>
              <p:txBody>
                <a:bodyPr wrap="square" rtlCol="0">
                  <a:spAutoFit/>
                </a:bodyPr>
                <a:lstStyle/>
                <a:p>
                  <a:pPr algn="ctr"/>
                  <a:r>
                    <a:rPr lang="nl-NL" sz="6600" b="1" dirty="0">
                      <a:solidFill>
                        <a:srgbClr val="FF3FFF"/>
                      </a:solidFill>
                      <a:effectLst>
                        <a:outerShdw blurRad="496615" sx="100696" sy="100696" algn="ctr" rotWithShape="0">
                          <a:srgbClr val="FF3FFF"/>
                        </a:outerShdw>
                      </a:effectLst>
                      <a:latin typeface="Arial Black" panose="020B0604020202020204" pitchFamily="34" charset="0"/>
                      <a:cs typeface="Arial Black" panose="020B0604020202020204" pitchFamily="34" charset="0"/>
                    </a:rPr>
                    <a:t>!</a:t>
                  </a:r>
                  <a:endParaRPr lang="nl-NL" sz="700" b="1" dirty="0">
                    <a:solidFill>
                      <a:srgbClr val="FF3FFF"/>
                    </a:solidFill>
                    <a:effectLst>
                      <a:outerShdw blurRad="496615" sx="100696" sy="100696" algn="ctr" rotWithShape="0">
                        <a:srgbClr val="FF3FFF"/>
                      </a:outerShdw>
                    </a:effectLst>
                    <a:latin typeface="Arial Black" panose="020B0604020202020204" pitchFamily="34" charset="0"/>
                    <a:cs typeface="Arial Black" panose="020B0604020202020204" pitchFamily="34" charset="0"/>
                  </a:endParaRPr>
                </a:p>
              </p:txBody>
            </p:sp>
            <p:sp>
              <p:nvSpPr>
                <p:cNvPr id="21" name="Tekstvak 20">
                  <a:extLst>
                    <a:ext uri="{FF2B5EF4-FFF2-40B4-BE49-F238E27FC236}">
                      <a16:creationId xmlns:a16="http://schemas.microsoft.com/office/drawing/2014/main" id="{DD2AD2E5-F398-7A63-2E95-327C219274EE}"/>
                    </a:ext>
                  </a:extLst>
                </p:cNvPr>
                <p:cNvSpPr txBox="1"/>
                <p:nvPr/>
              </p:nvSpPr>
              <p:spPr>
                <a:xfrm rot="20841839">
                  <a:off x="8996831" y="-10381"/>
                  <a:ext cx="878222" cy="1107996"/>
                </a:xfrm>
                <a:prstGeom prst="rect">
                  <a:avLst/>
                </a:prstGeom>
                <a:noFill/>
              </p:spPr>
              <p:txBody>
                <a:bodyPr wrap="square" rtlCol="0">
                  <a:spAutoFit/>
                </a:bodyPr>
                <a:lstStyle/>
                <a:p>
                  <a:pPr algn="ctr"/>
                  <a:r>
                    <a:rPr lang="nl-NL" sz="6600" b="1" dirty="0">
                      <a:solidFill>
                        <a:srgbClr val="4FC3FF"/>
                      </a:solidFill>
                      <a:effectLst>
                        <a:outerShdw blurRad="496615" sx="100696" sy="100696" algn="ctr" rotWithShape="0">
                          <a:srgbClr val="4FC3FF"/>
                        </a:outerShdw>
                      </a:effectLst>
                      <a:latin typeface="Arial Black" panose="020B0604020202020204" pitchFamily="34" charset="0"/>
                      <a:cs typeface="Arial Black" panose="020B0604020202020204" pitchFamily="34" charset="0"/>
                    </a:rPr>
                    <a:t>!</a:t>
                  </a:r>
                  <a:endParaRPr lang="nl-NL" sz="700" b="1" dirty="0">
                    <a:solidFill>
                      <a:srgbClr val="4FC3FF"/>
                    </a:solidFill>
                    <a:effectLst>
                      <a:outerShdw blurRad="496615" sx="100696" sy="100696" algn="ctr" rotWithShape="0">
                        <a:srgbClr val="4FC3FF"/>
                      </a:outerShdw>
                    </a:effectLst>
                    <a:latin typeface="Arial Black" panose="020B0604020202020204" pitchFamily="34" charset="0"/>
                    <a:cs typeface="Arial Black" panose="020B0604020202020204" pitchFamily="34" charset="0"/>
                  </a:endParaRPr>
                </a:p>
              </p:txBody>
            </p:sp>
          </p:grpSp>
        </p:grpSp>
      </p:grpSp>
      <p:sp>
        <p:nvSpPr>
          <p:cNvPr id="22" name="Tekstvak 21">
            <a:extLst>
              <a:ext uri="{FF2B5EF4-FFF2-40B4-BE49-F238E27FC236}">
                <a16:creationId xmlns:a16="http://schemas.microsoft.com/office/drawing/2014/main" id="{0B4E6FE4-7971-B0A2-956E-8BD9CE98DB99}"/>
              </a:ext>
            </a:extLst>
          </p:cNvPr>
          <p:cNvSpPr txBox="1"/>
          <p:nvPr/>
        </p:nvSpPr>
        <p:spPr>
          <a:xfrm>
            <a:off x="1336623" y="2307210"/>
            <a:ext cx="9518754" cy="2677656"/>
          </a:xfrm>
          <a:prstGeom prst="rect">
            <a:avLst/>
          </a:prstGeom>
          <a:noFill/>
        </p:spPr>
        <p:txBody>
          <a:bodyPr wrap="square" rtlCol="0">
            <a:spAutoFit/>
          </a:bodyPr>
          <a:lstStyle/>
          <a:p>
            <a:r>
              <a:rPr lang="nl-NL" sz="2400" b="1" dirty="0"/>
              <a:t>Antwoorden [A] en [B] zijn juist.</a:t>
            </a:r>
          </a:p>
          <a:p>
            <a:r>
              <a:rPr lang="nl-NL" sz="2400" dirty="0"/>
              <a:t> </a:t>
            </a:r>
          </a:p>
          <a:p>
            <a:r>
              <a:rPr lang="nl-NL" sz="2400" dirty="0"/>
              <a:t>Door het geld steeds van rekening naar rekening te storten is het niet meer traceerbaar. Zo wordt het zwarte geld wit gewassen. Dan kan het zwarte geld worden uitgegeven zonder dat het opvalt. De criminelen en de oorsprong van het geld blijven buiten beeld.</a:t>
            </a:r>
          </a:p>
          <a:p>
            <a:endParaRPr lang="nl-NL" sz="2400" dirty="0"/>
          </a:p>
        </p:txBody>
      </p:sp>
    </p:spTree>
    <p:extLst>
      <p:ext uri="{BB962C8B-B14F-4D97-AF65-F5344CB8AC3E}">
        <p14:creationId xmlns:p14="http://schemas.microsoft.com/office/powerpoint/2010/main" val="977702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DA6FE-A204-1EEA-95E2-05F2F006C593}"/>
            </a:ext>
          </a:extLst>
        </p:cNvPr>
        <p:cNvGrpSpPr/>
        <p:nvPr/>
      </p:nvGrpSpPr>
      <p:grpSpPr>
        <a:xfrm>
          <a:off x="0" y="0"/>
          <a:ext cx="0" cy="0"/>
          <a:chOff x="0" y="0"/>
          <a:chExt cx="0" cy="0"/>
        </a:xfrm>
      </p:grpSpPr>
      <p:sp>
        <p:nvSpPr>
          <p:cNvPr id="9" name="Rechthoek 8">
            <a:extLst>
              <a:ext uri="{FF2B5EF4-FFF2-40B4-BE49-F238E27FC236}">
                <a16:creationId xmlns:a16="http://schemas.microsoft.com/office/drawing/2014/main" id="{FE2B6A2B-E60C-0B37-46C6-46CCC2F6BA8F}"/>
              </a:ext>
            </a:extLst>
          </p:cNvPr>
          <p:cNvSpPr/>
          <p:nvPr/>
        </p:nvSpPr>
        <p:spPr>
          <a:xfrm>
            <a:off x="0" y="0"/>
            <a:ext cx="400358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Arial" panose="020B0604020202020204" pitchFamily="34" charset="0"/>
            </a:endParaRPr>
          </a:p>
        </p:txBody>
      </p:sp>
      <p:sp>
        <p:nvSpPr>
          <p:cNvPr id="6" name="Rectangle 2">
            <a:extLst>
              <a:ext uri="{FF2B5EF4-FFF2-40B4-BE49-F238E27FC236}">
                <a16:creationId xmlns:a16="http://schemas.microsoft.com/office/drawing/2014/main" id="{513E5515-2562-82BD-FAC4-FEA14974B0EC}"/>
              </a:ext>
            </a:extLst>
          </p:cNvPr>
          <p:cNvSpPr>
            <a:spLocks noChangeArrowheads="1"/>
          </p:cNvSpPr>
          <p:nvPr/>
        </p:nvSpPr>
        <p:spPr bwMode="auto">
          <a:xfrm>
            <a:off x="0" y="2871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dirty="0">
              <a:latin typeface="Arial" panose="020B0604020202020204" pitchFamily="34" charset="0"/>
            </a:endParaRPr>
          </a:p>
        </p:txBody>
      </p:sp>
      <p:cxnSp>
        <p:nvCxnSpPr>
          <p:cNvPr id="7" name="Rechte verbindingslijn 6">
            <a:extLst>
              <a:ext uri="{FF2B5EF4-FFF2-40B4-BE49-F238E27FC236}">
                <a16:creationId xmlns:a16="http://schemas.microsoft.com/office/drawing/2014/main" id="{8C8558AD-FC23-48AE-643A-2E468E36B755}"/>
              </a:ext>
            </a:extLst>
          </p:cNvPr>
          <p:cNvCxnSpPr>
            <a:cxnSpLocks/>
          </p:cNvCxnSpPr>
          <p:nvPr/>
        </p:nvCxnSpPr>
        <p:spPr>
          <a:xfrm flipV="1">
            <a:off x="4003589" y="0"/>
            <a:ext cx="0" cy="6858000"/>
          </a:xfrm>
          <a:prstGeom prst="line">
            <a:avLst/>
          </a:prstGeom>
          <a:ln w="28575">
            <a:solidFill>
              <a:srgbClr val="E544E1"/>
            </a:solidFill>
          </a:ln>
          <a:effectLst>
            <a:outerShdw blurRad="69244" algn="ctr" rotWithShape="0">
              <a:srgbClr val="FF3FFF">
                <a:alpha val="87996"/>
              </a:srgbClr>
            </a:outerShdw>
          </a:effectLst>
        </p:spPr>
        <p:style>
          <a:lnRef idx="1">
            <a:schemeClr val="accent1"/>
          </a:lnRef>
          <a:fillRef idx="0">
            <a:schemeClr val="accent1"/>
          </a:fillRef>
          <a:effectRef idx="0">
            <a:schemeClr val="accent1"/>
          </a:effectRef>
          <a:fontRef idx="minor">
            <a:schemeClr val="tx1"/>
          </a:fontRef>
        </p:style>
      </p:cxnSp>
      <p:pic>
        <p:nvPicPr>
          <p:cNvPr id="11" name="Afbeelding 10" descr="Afbeelding met Lettertype, Graphics, grafische vormgeving, logo&#10;&#10;Door AI gegenereerde inhoud is mogelijk onjuist.">
            <a:extLst>
              <a:ext uri="{FF2B5EF4-FFF2-40B4-BE49-F238E27FC236}">
                <a16:creationId xmlns:a16="http://schemas.microsoft.com/office/drawing/2014/main" id="{EA6FA8C9-0F27-0DC4-2767-A94298669648}"/>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90"/>
                    </a14:imgEffect>
                    <a14:imgEffect>
                      <a14:saturation sat="315000"/>
                    </a14:imgEffect>
                    <a14:imgEffect>
                      <a14:brightnessContrast bright="14000"/>
                    </a14:imgEffect>
                  </a14:imgLayer>
                </a14:imgProps>
              </a:ext>
              <a:ext uri="{28A0092B-C50C-407E-A947-70E740481C1C}">
                <a14:useLocalDpi xmlns:a14="http://schemas.microsoft.com/office/drawing/2010/main" val="0"/>
              </a:ext>
            </a:extLst>
          </a:blip>
          <a:stretch>
            <a:fillRect/>
          </a:stretch>
        </p:blipFill>
        <p:spPr>
          <a:xfrm>
            <a:off x="274595" y="884398"/>
            <a:ext cx="1727199" cy="653097"/>
          </a:xfrm>
          <a:prstGeom prst="rect">
            <a:avLst/>
          </a:prstGeom>
        </p:spPr>
      </p:pic>
      <p:sp>
        <p:nvSpPr>
          <p:cNvPr id="12" name="Tijdelijke aanduiding voor dianummer 11">
            <a:extLst>
              <a:ext uri="{FF2B5EF4-FFF2-40B4-BE49-F238E27FC236}">
                <a16:creationId xmlns:a16="http://schemas.microsoft.com/office/drawing/2014/main" id="{D423FD31-A0DC-3C3D-896A-5E4BB6E2839B}"/>
              </a:ext>
            </a:extLst>
          </p:cNvPr>
          <p:cNvSpPr>
            <a:spLocks noGrp="1"/>
          </p:cNvSpPr>
          <p:nvPr>
            <p:ph type="sldNum" sz="quarter" idx="12"/>
          </p:nvPr>
        </p:nvSpPr>
        <p:spPr>
          <a:xfrm>
            <a:off x="9080157" y="6405563"/>
            <a:ext cx="2743200" cy="365125"/>
          </a:xfrm>
        </p:spPr>
        <p:txBody>
          <a:bodyPr/>
          <a:lstStyle/>
          <a:p>
            <a:fld id="{F351AFDE-2DCF-C446-8697-E84132FCEB2C}" type="slidenum">
              <a:rPr lang="nl-NL" sz="1000" smtClean="0"/>
              <a:t>17</a:t>
            </a:fld>
            <a:endParaRPr lang="nl-NL" sz="1000" dirty="0"/>
          </a:p>
        </p:txBody>
      </p:sp>
      <p:sp>
        <p:nvSpPr>
          <p:cNvPr id="4" name="Tekstvak 3">
            <a:extLst>
              <a:ext uri="{FF2B5EF4-FFF2-40B4-BE49-F238E27FC236}">
                <a16:creationId xmlns:a16="http://schemas.microsoft.com/office/drawing/2014/main" id="{7AA5FCDC-3190-8BD7-BDF2-C1250BAF4665}"/>
              </a:ext>
            </a:extLst>
          </p:cNvPr>
          <p:cNvSpPr txBox="1"/>
          <p:nvPr/>
        </p:nvSpPr>
        <p:spPr>
          <a:xfrm>
            <a:off x="996779" y="4258545"/>
            <a:ext cx="2338173" cy="2646878"/>
          </a:xfrm>
          <a:prstGeom prst="rect">
            <a:avLst/>
          </a:prstGeom>
          <a:noFill/>
        </p:spPr>
        <p:txBody>
          <a:bodyPr wrap="square" rtlCol="0">
            <a:spAutoFit/>
          </a:bodyPr>
          <a:lstStyle/>
          <a:p>
            <a:pPr algn="r"/>
            <a:r>
              <a:rPr lang="nl-NL" sz="16600" b="1" dirty="0">
                <a:solidFill>
                  <a:schemeClr val="bg1"/>
                </a:solidFill>
                <a:latin typeface="Arial" panose="020B0604020202020204" pitchFamily="34" charset="0"/>
                <a:cs typeface="Arial" panose="020B0604020202020204" pitchFamily="34" charset="0"/>
              </a:rPr>
              <a:t>4</a:t>
            </a:r>
            <a:endParaRPr lang="nl-NL" sz="1400" b="1" dirty="0">
              <a:solidFill>
                <a:schemeClr val="bg1"/>
              </a:solidFill>
              <a:latin typeface="Arial" panose="020B0604020202020204" pitchFamily="34" charset="0"/>
              <a:cs typeface="Arial" panose="020B0604020202020204" pitchFamily="34" charset="0"/>
            </a:endParaRPr>
          </a:p>
        </p:txBody>
      </p:sp>
      <p:sp>
        <p:nvSpPr>
          <p:cNvPr id="13" name="Tekstvak 12">
            <a:extLst>
              <a:ext uri="{FF2B5EF4-FFF2-40B4-BE49-F238E27FC236}">
                <a16:creationId xmlns:a16="http://schemas.microsoft.com/office/drawing/2014/main" id="{EAEF25FD-F847-D88B-A769-6AF3FF7B4BAE}"/>
              </a:ext>
            </a:extLst>
          </p:cNvPr>
          <p:cNvSpPr txBox="1"/>
          <p:nvPr/>
        </p:nvSpPr>
        <p:spPr>
          <a:xfrm>
            <a:off x="363588" y="5820788"/>
            <a:ext cx="1727199" cy="584775"/>
          </a:xfrm>
          <a:prstGeom prst="rect">
            <a:avLst/>
          </a:prstGeom>
          <a:noFill/>
        </p:spPr>
        <p:txBody>
          <a:bodyPr wrap="square" rtlCol="0">
            <a:spAutoFit/>
          </a:bodyPr>
          <a:lstStyle/>
          <a:p>
            <a:r>
              <a:rPr lang="nl-NL" sz="1600" b="1" dirty="0">
                <a:solidFill>
                  <a:srgbClr val="FF3FFF"/>
                </a:solidFill>
                <a:latin typeface="Arial" panose="020B0604020202020204" pitchFamily="34" charset="0"/>
                <a:cs typeface="Arial" panose="020B0604020202020204" pitchFamily="34" charset="0"/>
              </a:rPr>
              <a:t>MEERKEUZE</a:t>
            </a:r>
          </a:p>
          <a:p>
            <a:r>
              <a:rPr lang="nl-NL" sz="1600" b="1" dirty="0">
                <a:solidFill>
                  <a:srgbClr val="FF3FFF"/>
                </a:solidFill>
                <a:latin typeface="Arial" panose="020B0604020202020204" pitchFamily="34" charset="0"/>
                <a:cs typeface="Arial" panose="020B0604020202020204" pitchFamily="34" charset="0"/>
              </a:rPr>
              <a:t>VRAGEN</a:t>
            </a:r>
            <a:endParaRPr lang="nl-NL" sz="1200" b="1" dirty="0">
              <a:solidFill>
                <a:srgbClr val="FF3FFF"/>
              </a:solidFill>
              <a:latin typeface="Arial" panose="020B0604020202020204" pitchFamily="34" charset="0"/>
              <a:cs typeface="Arial" panose="020B0604020202020204" pitchFamily="34" charset="0"/>
            </a:endParaRPr>
          </a:p>
        </p:txBody>
      </p:sp>
      <p:grpSp>
        <p:nvGrpSpPr>
          <p:cNvPr id="10" name="Groep 9">
            <a:extLst>
              <a:ext uri="{FF2B5EF4-FFF2-40B4-BE49-F238E27FC236}">
                <a16:creationId xmlns:a16="http://schemas.microsoft.com/office/drawing/2014/main" id="{9D3A0226-BA04-C954-5911-11119F4FAE8F}"/>
              </a:ext>
            </a:extLst>
          </p:cNvPr>
          <p:cNvGrpSpPr/>
          <p:nvPr/>
        </p:nvGrpSpPr>
        <p:grpSpPr>
          <a:xfrm>
            <a:off x="497968" y="559938"/>
            <a:ext cx="1060807" cy="229614"/>
            <a:chOff x="2143038" y="3663167"/>
            <a:chExt cx="1635985" cy="354113"/>
          </a:xfrm>
        </p:grpSpPr>
        <p:sp>
          <p:nvSpPr>
            <p:cNvPr id="5" name="Afgeronde rechthoek 4">
              <a:extLst>
                <a:ext uri="{FF2B5EF4-FFF2-40B4-BE49-F238E27FC236}">
                  <a16:creationId xmlns:a16="http://schemas.microsoft.com/office/drawing/2014/main" id="{492C0F4E-9A3B-70F8-7017-BB56D447AD77}"/>
                </a:ext>
              </a:extLst>
            </p:cNvPr>
            <p:cNvSpPr/>
            <p:nvPr/>
          </p:nvSpPr>
          <p:spPr>
            <a:xfrm>
              <a:off x="2143542" y="3663167"/>
              <a:ext cx="1635481" cy="354113"/>
            </a:xfrm>
            <a:prstGeom prst="roundRect">
              <a:avLst>
                <a:gd name="adj" fmla="val 50000"/>
              </a:avLst>
            </a:prstGeom>
            <a:solidFill>
              <a:srgbClr val="4FC3FF"/>
            </a:solidFill>
            <a:ln>
              <a:noFill/>
            </a:ln>
            <a:effectLst>
              <a:outerShdw blurRad="238657" sx="96826" sy="96826" algn="ctr" rotWithShape="0">
                <a:srgbClr val="00CFFF">
                  <a:alpha val="88006"/>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8" name="Tekstvak 5">
              <a:extLst>
                <a:ext uri="{FF2B5EF4-FFF2-40B4-BE49-F238E27FC236}">
                  <a16:creationId xmlns:a16="http://schemas.microsoft.com/office/drawing/2014/main" id="{D2824B54-358D-2734-9FD6-F21372A2C377}"/>
                </a:ext>
              </a:extLst>
            </p:cNvPr>
            <p:cNvSpPr txBox="1"/>
            <p:nvPr/>
          </p:nvSpPr>
          <p:spPr>
            <a:xfrm>
              <a:off x="2143038" y="3678870"/>
              <a:ext cx="1635985" cy="3365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nl-NL" sz="900" b="1" kern="100" dirty="0">
                  <a:solidFill>
                    <a:srgbClr val="00677F"/>
                  </a:solidFill>
                  <a:effectLst/>
                  <a:latin typeface="Arial Black" panose="020B0604020202020204" pitchFamily="34" charset="0"/>
                  <a:ea typeface="Aptos" panose="020B0004020202020204" pitchFamily="34" charset="0"/>
                  <a:cs typeface="Arial Black" panose="020B0604020202020204" pitchFamily="34" charset="0"/>
                </a:rPr>
                <a:t>SNEL GELD</a:t>
              </a:r>
              <a:endParaRPr lang="nl-NL" sz="800" b="1" kern="100" dirty="0">
                <a:effectLst/>
                <a:latin typeface="Arial Black" panose="020B0604020202020204" pitchFamily="34" charset="0"/>
                <a:ea typeface="Aptos" panose="020B0004020202020204" pitchFamily="34" charset="0"/>
                <a:cs typeface="Arial Black" panose="020B0604020202020204" pitchFamily="34" charset="0"/>
              </a:endParaRPr>
            </a:p>
          </p:txBody>
        </p:sp>
      </p:grpSp>
      <p:sp>
        <p:nvSpPr>
          <p:cNvPr id="16" name="Tekstvak 15">
            <a:extLst>
              <a:ext uri="{FF2B5EF4-FFF2-40B4-BE49-F238E27FC236}">
                <a16:creationId xmlns:a16="http://schemas.microsoft.com/office/drawing/2014/main" id="{38EFB71A-4213-F971-9843-3868C595B264}"/>
              </a:ext>
            </a:extLst>
          </p:cNvPr>
          <p:cNvSpPr txBox="1"/>
          <p:nvPr/>
        </p:nvSpPr>
        <p:spPr>
          <a:xfrm>
            <a:off x="4488463" y="788359"/>
            <a:ext cx="7037429" cy="954107"/>
          </a:xfrm>
          <a:prstGeom prst="rect">
            <a:avLst/>
          </a:prstGeom>
          <a:noFill/>
        </p:spPr>
        <p:txBody>
          <a:bodyPr wrap="square" rtlCol="0">
            <a:spAutoFit/>
          </a:bodyPr>
          <a:lstStyle/>
          <a:p>
            <a:pPr lvl="0"/>
            <a:r>
              <a:rPr lang="nl-NL" sz="2800" b="1" dirty="0"/>
              <a:t>Wat is snel geld?</a:t>
            </a:r>
          </a:p>
          <a:p>
            <a:pPr lvl="0"/>
            <a:endParaRPr lang="nl-NL" sz="2800" b="1" dirty="0"/>
          </a:p>
        </p:txBody>
      </p:sp>
      <p:sp>
        <p:nvSpPr>
          <p:cNvPr id="17" name="Tekstvak 16">
            <a:extLst>
              <a:ext uri="{FF2B5EF4-FFF2-40B4-BE49-F238E27FC236}">
                <a16:creationId xmlns:a16="http://schemas.microsoft.com/office/drawing/2014/main" id="{772283E5-A175-9C92-763C-30B967500C1E}"/>
              </a:ext>
            </a:extLst>
          </p:cNvPr>
          <p:cNvSpPr txBox="1"/>
          <p:nvPr/>
        </p:nvSpPr>
        <p:spPr>
          <a:xfrm>
            <a:off x="4488463" y="2027165"/>
            <a:ext cx="7037429" cy="4462760"/>
          </a:xfrm>
          <a:prstGeom prst="rect">
            <a:avLst/>
          </a:prstGeom>
          <a:noFill/>
        </p:spPr>
        <p:txBody>
          <a:bodyPr wrap="square" rtlCol="0">
            <a:spAutoFit/>
          </a:bodyPr>
          <a:lstStyle/>
          <a:p>
            <a:pPr lvl="0">
              <a:buClr>
                <a:srgbClr val="00CFFF"/>
              </a:buClr>
            </a:pPr>
            <a:r>
              <a:rPr lang="nl-NL" sz="2400" b="1" kern="100" dirty="0">
                <a:solidFill>
                  <a:srgbClr val="FF3FFF"/>
                </a:solidFill>
                <a:effectLst/>
                <a:latin typeface="Aptos" panose="020B0004020202020204" pitchFamily="34" charset="0"/>
                <a:ea typeface="Aptos" panose="020B0004020202020204" pitchFamily="34" charset="0"/>
                <a:cs typeface="Times New Roman" panose="02020603050405020304" pitchFamily="18" charset="0"/>
              </a:rPr>
              <a:t>A. </a:t>
            </a:r>
            <a:r>
              <a:rPr lang="nl-NL" sz="2400" kern="100" dirty="0">
                <a:effectLst/>
                <a:latin typeface="Aptos" panose="020B0004020202020204" pitchFamily="34" charset="0"/>
                <a:ea typeface="Aptos" panose="020B0004020202020204" pitchFamily="34" charset="0"/>
                <a:cs typeface="Times New Roman" panose="02020603050405020304" pitchFamily="18" charset="0"/>
              </a:rPr>
              <a:t>Hetzelfde als zwart geld</a:t>
            </a:r>
            <a:r>
              <a:rPr lang="nl-NL" sz="2400" kern="0" dirty="0">
                <a:effectLst/>
                <a:latin typeface="Aptos" panose="020B0004020202020204" pitchFamily="34" charset="0"/>
                <a:ea typeface="Aptos" panose="020B0004020202020204" pitchFamily="34" charset="0"/>
                <a:cs typeface="Calibri" panose="020F0502020204030204" pitchFamily="34" charset="0"/>
              </a:rPr>
              <a:t> </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Clr>
                <a:srgbClr val="00CFFF"/>
              </a:buClr>
              <a:buFont typeface="Wingdings" pitchFamily="2" charset="2"/>
              <a:buChar char="q"/>
            </a:pP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lvl="0">
              <a:buClr>
                <a:srgbClr val="00CFFF"/>
              </a:buClr>
            </a:pPr>
            <a:r>
              <a:rPr lang="nl-NL" sz="2400" b="1" kern="100" dirty="0">
                <a:solidFill>
                  <a:srgbClr val="FF3FFF"/>
                </a:solidFill>
                <a:effectLst/>
                <a:latin typeface="Aptos" panose="020B0004020202020204" pitchFamily="34" charset="0"/>
                <a:ea typeface="Aptos" panose="020B0004020202020204" pitchFamily="34" charset="0"/>
                <a:cs typeface="Times New Roman" panose="02020603050405020304" pitchFamily="18" charset="0"/>
              </a:rPr>
              <a:t>B. </a:t>
            </a:r>
            <a:r>
              <a:rPr lang="nl-NL" sz="2400" kern="100" dirty="0">
                <a:effectLst/>
                <a:latin typeface="Aptos" panose="020B0004020202020204" pitchFamily="34" charset="0"/>
                <a:ea typeface="Aptos" panose="020B0004020202020204" pitchFamily="34" charset="0"/>
                <a:cs typeface="Times New Roman" panose="02020603050405020304" pitchFamily="18" charset="0"/>
              </a:rPr>
              <a:t>Makkelijk veel geld verdienen, door bijvoorbeeld </a:t>
            </a:r>
          </a:p>
          <a:p>
            <a:pPr lvl="0">
              <a:buClr>
                <a:srgbClr val="00CFFF"/>
              </a:buClr>
            </a:pPr>
            <a:r>
              <a:rPr lang="nl-NL" sz="2400" kern="100" dirty="0">
                <a:latin typeface="Aptos" panose="020B0004020202020204" pitchFamily="34" charset="0"/>
                <a:ea typeface="Aptos" panose="020B0004020202020204" pitchFamily="34" charset="0"/>
                <a:cs typeface="Times New Roman" panose="02020603050405020304" pitchFamily="18" charset="0"/>
              </a:rPr>
              <a:t>     </a:t>
            </a:r>
            <a:r>
              <a:rPr lang="nl-NL" sz="2400" kern="100" dirty="0">
                <a:effectLst/>
                <a:latin typeface="Aptos" panose="020B0004020202020204" pitchFamily="34" charset="0"/>
                <a:ea typeface="Aptos" panose="020B0004020202020204" pitchFamily="34" charset="0"/>
                <a:cs typeface="Times New Roman" panose="02020603050405020304" pitchFamily="18" charset="0"/>
              </a:rPr>
              <a:t>drugs dealen, marktplaatsfraude, </a:t>
            </a:r>
            <a:r>
              <a:rPr lang="nl-NL" sz="2400" kern="100" dirty="0" err="1">
                <a:effectLst/>
                <a:latin typeface="Aptos" panose="020B0004020202020204" pitchFamily="34" charset="0"/>
                <a:ea typeface="Aptos" panose="020B0004020202020204" pitchFamily="34" charset="0"/>
                <a:cs typeface="Times New Roman" panose="02020603050405020304" pitchFamily="18" charset="0"/>
              </a:rPr>
              <a:t>tikkies</a:t>
            </a:r>
            <a:r>
              <a:rPr lang="nl-NL" sz="2400" kern="100" dirty="0">
                <a:effectLst/>
                <a:latin typeface="Aptos" panose="020B0004020202020204" pitchFamily="34" charset="0"/>
                <a:ea typeface="Aptos" panose="020B0004020202020204" pitchFamily="34" charset="0"/>
                <a:cs typeface="Times New Roman" panose="02020603050405020304" pitchFamily="18" charset="0"/>
              </a:rPr>
              <a:t> te sturen  </a:t>
            </a:r>
          </a:p>
          <a:p>
            <a:pPr lvl="0">
              <a:buClr>
                <a:srgbClr val="00CFFF"/>
              </a:buClr>
            </a:pPr>
            <a:r>
              <a:rPr lang="nl-NL" sz="2400" kern="100" dirty="0">
                <a:latin typeface="Aptos" panose="020B0004020202020204" pitchFamily="34" charset="0"/>
                <a:ea typeface="Aptos" panose="020B0004020202020204" pitchFamily="34" charset="0"/>
                <a:cs typeface="Times New Roman" panose="02020603050405020304" pitchFamily="18" charset="0"/>
              </a:rPr>
              <a:t>     </a:t>
            </a:r>
            <a:r>
              <a:rPr lang="nl-NL" sz="2400" kern="100" dirty="0">
                <a:effectLst/>
                <a:latin typeface="Aptos" panose="020B0004020202020204" pitchFamily="34" charset="0"/>
                <a:ea typeface="Aptos" panose="020B0004020202020204" pitchFamily="34" charset="0"/>
                <a:cs typeface="Times New Roman" panose="02020603050405020304" pitchFamily="18" charset="0"/>
              </a:rPr>
              <a:t>naar ouderen etc.</a:t>
            </a:r>
          </a:p>
          <a:p>
            <a:pPr marL="342900" lvl="0" indent="-342900">
              <a:buClr>
                <a:srgbClr val="00CFFF"/>
              </a:buClr>
              <a:buFont typeface="Wingdings" pitchFamily="2" charset="2"/>
              <a:buChar char="q"/>
            </a:pP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lvl="0">
              <a:buClr>
                <a:srgbClr val="00CFFF"/>
              </a:buClr>
            </a:pPr>
            <a:r>
              <a:rPr lang="nl-NL" sz="2400" b="1" kern="100" dirty="0">
                <a:solidFill>
                  <a:srgbClr val="FF3FFF"/>
                </a:solidFill>
                <a:effectLst/>
                <a:latin typeface="Aptos" panose="020B0004020202020204" pitchFamily="34" charset="0"/>
                <a:ea typeface="Aptos" panose="020B0004020202020204" pitchFamily="34" charset="0"/>
                <a:cs typeface="Times New Roman" panose="02020603050405020304" pitchFamily="18" charset="0"/>
              </a:rPr>
              <a:t>C. </a:t>
            </a:r>
            <a:r>
              <a:rPr lang="nl-NL" sz="2400" kern="100" dirty="0">
                <a:effectLst/>
                <a:latin typeface="Aptos" panose="020B0004020202020204" pitchFamily="34" charset="0"/>
                <a:ea typeface="Aptos" panose="020B0004020202020204" pitchFamily="34" charset="0"/>
                <a:cs typeface="Times New Roman" panose="02020603050405020304" pitchFamily="18" charset="0"/>
              </a:rPr>
              <a:t>Het geld van iemand die al jong carrière heeft </a:t>
            </a:r>
          </a:p>
          <a:p>
            <a:pPr lvl="0">
              <a:buClr>
                <a:srgbClr val="00CFFF"/>
              </a:buClr>
            </a:pPr>
            <a:r>
              <a:rPr lang="nl-NL" sz="2400" kern="100" dirty="0">
                <a:latin typeface="Aptos" panose="020B0004020202020204" pitchFamily="34" charset="0"/>
                <a:ea typeface="Aptos" panose="020B0004020202020204" pitchFamily="34" charset="0"/>
                <a:cs typeface="Times New Roman" panose="02020603050405020304" pitchFamily="18" charset="0"/>
              </a:rPr>
              <a:t>      </a:t>
            </a:r>
            <a:r>
              <a:rPr lang="nl-NL" sz="2400" kern="100" dirty="0">
                <a:effectLst/>
                <a:latin typeface="Aptos" panose="020B0004020202020204" pitchFamily="34" charset="0"/>
                <a:ea typeface="Aptos" panose="020B0004020202020204" pitchFamily="34" charset="0"/>
                <a:cs typeface="Times New Roman" panose="02020603050405020304" pitchFamily="18" charset="0"/>
              </a:rPr>
              <a:t>gemaakt</a:t>
            </a:r>
            <a:r>
              <a:rPr lang="nl-NL" sz="2400" kern="0" dirty="0">
                <a:effectLst/>
                <a:latin typeface="Aptos" panose="020B0004020202020204" pitchFamily="34" charset="0"/>
                <a:ea typeface="Aptos" panose="020B0004020202020204" pitchFamily="34" charset="0"/>
                <a:cs typeface="Calibri" panose="020F0502020204030204" pitchFamily="34" charset="0"/>
              </a:rPr>
              <a:t> </a:t>
            </a:r>
          </a:p>
          <a:p>
            <a:pPr marL="342900" lvl="0" indent="-342900">
              <a:buClr>
                <a:srgbClr val="00CFFF"/>
              </a:buClr>
              <a:buFont typeface="Wingdings" pitchFamily="2" charset="2"/>
              <a:buChar char="q"/>
            </a:pPr>
            <a:endParaRPr lang="nl-NL" sz="2400" kern="0" dirty="0">
              <a:latin typeface="Aptos" panose="020B0004020202020204" pitchFamily="34" charset="0"/>
              <a:ea typeface="Aptos" panose="020B0004020202020204" pitchFamily="34" charset="0"/>
              <a:cs typeface="Calibri" panose="020F0502020204030204" pitchFamily="34" charset="0"/>
            </a:endParaRPr>
          </a:p>
          <a:p>
            <a:pPr>
              <a:buClr>
                <a:srgbClr val="00CFFF"/>
              </a:buClr>
            </a:pPr>
            <a:r>
              <a:rPr lang="nl-NL" sz="2400" b="1" kern="0" dirty="0">
                <a:solidFill>
                  <a:srgbClr val="FF3FFF"/>
                </a:solidFill>
                <a:latin typeface="Aptos" panose="020B0004020202020204" pitchFamily="34" charset="0"/>
                <a:ea typeface="Aptos" panose="020B0004020202020204" pitchFamily="34" charset="0"/>
                <a:cs typeface="Calibri" panose="020F0502020204030204" pitchFamily="34" charset="0"/>
              </a:rPr>
              <a:t>D. </a:t>
            </a:r>
            <a:r>
              <a:rPr lang="nl-NL" sz="2400" kern="0" dirty="0">
                <a:solidFill>
                  <a:prstClr val="black"/>
                </a:solidFill>
                <a:latin typeface="Aptos" panose="020B0004020202020204" pitchFamily="34" charset="0"/>
                <a:ea typeface="Aptos" panose="020B0004020202020204" pitchFamily="34" charset="0"/>
                <a:cs typeface="Calibri" panose="020F0502020204030204" pitchFamily="34" charset="0"/>
              </a:rPr>
              <a:t>Meerdere van bovenstaande antwoorden, </a:t>
            </a:r>
          </a:p>
          <a:p>
            <a:pPr>
              <a:buClr>
                <a:srgbClr val="00CFFF"/>
              </a:buClr>
            </a:pPr>
            <a:r>
              <a:rPr lang="nl-NL" sz="2400" kern="0" dirty="0">
                <a:solidFill>
                  <a:prstClr val="black"/>
                </a:solidFill>
                <a:latin typeface="Aptos" panose="020B0004020202020204" pitchFamily="34" charset="0"/>
                <a:ea typeface="Aptos" panose="020B0004020202020204" pitchFamily="34" charset="0"/>
                <a:cs typeface="Calibri" panose="020F0502020204030204" pitchFamily="34" charset="0"/>
              </a:rPr>
              <a:t>      namelijk: _____________</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sz="2000" dirty="0">
              <a:latin typeface="Arial" panose="020B0604020202020204" pitchFamily="34" charset="0"/>
            </a:endParaRPr>
          </a:p>
        </p:txBody>
      </p:sp>
      <p:sp>
        <p:nvSpPr>
          <p:cNvPr id="18" name="Tekstvak 17">
            <a:extLst>
              <a:ext uri="{FF2B5EF4-FFF2-40B4-BE49-F238E27FC236}">
                <a16:creationId xmlns:a16="http://schemas.microsoft.com/office/drawing/2014/main" id="{F641F259-53B6-31DB-009B-E31443291E0F}"/>
              </a:ext>
            </a:extLst>
          </p:cNvPr>
          <p:cNvSpPr txBox="1"/>
          <p:nvPr/>
        </p:nvSpPr>
        <p:spPr>
          <a:xfrm>
            <a:off x="3091685" y="6108672"/>
            <a:ext cx="514092" cy="307777"/>
          </a:xfrm>
          <a:prstGeom prst="rect">
            <a:avLst/>
          </a:prstGeom>
          <a:noFill/>
        </p:spPr>
        <p:txBody>
          <a:bodyPr wrap="square" rtlCol="0">
            <a:spAutoFit/>
          </a:bodyPr>
          <a:lstStyle/>
          <a:p>
            <a:pPr algn="r"/>
            <a:r>
              <a:rPr lang="nl-NL" sz="1400" b="1" dirty="0">
                <a:solidFill>
                  <a:schemeClr val="bg1"/>
                </a:solidFill>
                <a:latin typeface="Arial" panose="020B0604020202020204" pitchFamily="34" charset="0"/>
                <a:cs typeface="Arial" panose="020B0604020202020204" pitchFamily="34" charset="0"/>
              </a:rPr>
              <a:t>/ 4</a:t>
            </a:r>
            <a:endParaRPr lang="nl-NL" sz="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5198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DA6FE-A204-1EEA-95E2-05F2F006C593}"/>
            </a:ext>
          </a:extLst>
        </p:cNvPr>
        <p:cNvGrpSpPr/>
        <p:nvPr/>
      </p:nvGrpSpPr>
      <p:grpSpPr>
        <a:xfrm>
          <a:off x="0" y="0"/>
          <a:ext cx="0" cy="0"/>
          <a:chOff x="0" y="0"/>
          <a:chExt cx="0" cy="0"/>
        </a:xfrm>
      </p:grpSpPr>
      <p:sp>
        <p:nvSpPr>
          <p:cNvPr id="9" name="Rechthoek 8">
            <a:extLst>
              <a:ext uri="{FF2B5EF4-FFF2-40B4-BE49-F238E27FC236}">
                <a16:creationId xmlns:a16="http://schemas.microsoft.com/office/drawing/2014/main" id="{FE2B6A2B-E60C-0B37-46C6-46CCC2F6BA8F}"/>
              </a:ext>
            </a:extLst>
          </p:cNvPr>
          <p:cNvSpPr/>
          <p:nvPr/>
        </p:nvSpPr>
        <p:spPr>
          <a:xfrm>
            <a:off x="0" y="0"/>
            <a:ext cx="400358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Arial" panose="020B0604020202020204" pitchFamily="34" charset="0"/>
            </a:endParaRPr>
          </a:p>
        </p:txBody>
      </p:sp>
      <p:sp>
        <p:nvSpPr>
          <p:cNvPr id="6" name="Rectangle 2">
            <a:extLst>
              <a:ext uri="{FF2B5EF4-FFF2-40B4-BE49-F238E27FC236}">
                <a16:creationId xmlns:a16="http://schemas.microsoft.com/office/drawing/2014/main" id="{513E5515-2562-82BD-FAC4-FEA14974B0EC}"/>
              </a:ext>
            </a:extLst>
          </p:cNvPr>
          <p:cNvSpPr>
            <a:spLocks noChangeArrowheads="1"/>
          </p:cNvSpPr>
          <p:nvPr/>
        </p:nvSpPr>
        <p:spPr bwMode="auto">
          <a:xfrm>
            <a:off x="0" y="2871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dirty="0">
              <a:latin typeface="Arial" panose="020B0604020202020204" pitchFamily="34" charset="0"/>
            </a:endParaRPr>
          </a:p>
        </p:txBody>
      </p:sp>
      <p:cxnSp>
        <p:nvCxnSpPr>
          <p:cNvPr id="7" name="Rechte verbindingslijn 6">
            <a:extLst>
              <a:ext uri="{FF2B5EF4-FFF2-40B4-BE49-F238E27FC236}">
                <a16:creationId xmlns:a16="http://schemas.microsoft.com/office/drawing/2014/main" id="{8C8558AD-FC23-48AE-643A-2E468E36B755}"/>
              </a:ext>
            </a:extLst>
          </p:cNvPr>
          <p:cNvCxnSpPr>
            <a:cxnSpLocks/>
          </p:cNvCxnSpPr>
          <p:nvPr/>
        </p:nvCxnSpPr>
        <p:spPr>
          <a:xfrm flipV="1">
            <a:off x="4003589" y="0"/>
            <a:ext cx="0" cy="6858000"/>
          </a:xfrm>
          <a:prstGeom prst="line">
            <a:avLst/>
          </a:prstGeom>
          <a:ln w="28575">
            <a:solidFill>
              <a:srgbClr val="E544E1"/>
            </a:solidFill>
          </a:ln>
          <a:effectLst>
            <a:outerShdw blurRad="69244" algn="ctr" rotWithShape="0">
              <a:srgbClr val="FF3FFF">
                <a:alpha val="87996"/>
              </a:srgbClr>
            </a:outerShdw>
          </a:effectLst>
        </p:spPr>
        <p:style>
          <a:lnRef idx="1">
            <a:schemeClr val="accent1"/>
          </a:lnRef>
          <a:fillRef idx="0">
            <a:schemeClr val="accent1"/>
          </a:fillRef>
          <a:effectRef idx="0">
            <a:schemeClr val="accent1"/>
          </a:effectRef>
          <a:fontRef idx="minor">
            <a:schemeClr val="tx1"/>
          </a:fontRef>
        </p:style>
      </p:cxnSp>
      <p:pic>
        <p:nvPicPr>
          <p:cNvPr id="11" name="Afbeelding 10" descr="Afbeelding met Lettertype, Graphics, grafische vormgeving, logo&#10;&#10;Door AI gegenereerde inhoud is mogelijk onjuist.">
            <a:extLst>
              <a:ext uri="{FF2B5EF4-FFF2-40B4-BE49-F238E27FC236}">
                <a16:creationId xmlns:a16="http://schemas.microsoft.com/office/drawing/2014/main" id="{EA6FA8C9-0F27-0DC4-2767-A94298669648}"/>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90"/>
                    </a14:imgEffect>
                    <a14:imgEffect>
                      <a14:saturation sat="315000"/>
                    </a14:imgEffect>
                    <a14:imgEffect>
                      <a14:brightnessContrast bright="14000"/>
                    </a14:imgEffect>
                  </a14:imgLayer>
                </a14:imgProps>
              </a:ext>
              <a:ext uri="{28A0092B-C50C-407E-A947-70E740481C1C}">
                <a14:useLocalDpi xmlns:a14="http://schemas.microsoft.com/office/drawing/2010/main" val="0"/>
              </a:ext>
            </a:extLst>
          </a:blip>
          <a:stretch>
            <a:fillRect/>
          </a:stretch>
        </p:blipFill>
        <p:spPr>
          <a:xfrm>
            <a:off x="274595" y="884398"/>
            <a:ext cx="1727199" cy="653097"/>
          </a:xfrm>
          <a:prstGeom prst="rect">
            <a:avLst/>
          </a:prstGeom>
        </p:spPr>
      </p:pic>
      <p:sp>
        <p:nvSpPr>
          <p:cNvPr id="12" name="Tijdelijke aanduiding voor dianummer 11">
            <a:extLst>
              <a:ext uri="{FF2B5EF4-FFF2-40B4-BE49-F238E27FC236}">
                <a16:creationId xmlns:a16="http://schemas.microsoft.com/office/drawing/2014/main" id="{D423FD31-A0DC-3C3D-896A-5E4BB6E2839B}"/>
              </a:ext>
            </a:extLst>
          </p:cNvPr>
          <p:cNvSpPr>
            <a:spLocks noGrp="1"/>
          </p:cNvSpPr>
          <p:nvPr>
            <p:ph type="sldNum" sz="quarter" idx="12"/>
          </p:nvPr>
        </p:nvSpPr>
        <p:spPr>
          <a:xfrm>
            <a:off x="9080157" y="6405563"/>
            <a:ext cx="2743200" cy="365125"/>
          </a:xfrm>
        </p:spPr>
        <p:txBody>
          <a:bodyPr/>
          <a:lstStyle/>
          <a:p>
            <a:fld id="{F351AFDE-2DCF-C446-8697-E84132FCEB2C}" type="slidenum">
              <a:rPr lang="nl-NL" sz="1000" smtClean="0"/>
              <a:t>18</a:t>
            </a:fld>
            <a:endParaRPr lang="nl-NL" sz="1000" dirty="0"/>
          </a:p>
        </p:txBody>
      </p:sp>
      <p:sp>
        <p:nvSpPr>
          <p:cNvPr id="4" name="Tekstvak 3">
            <a:extLst>
              <a:ext uri="{FF2B5EF4-FFF2-40B4-BE49-F238E27FC236}">
                <a16:creationId xmlns:a16="http://schemas.microsoft.com/office/drawing/2014/main" id="{7AA5FCDC-3190-8BD7-BDF2-C1250BAF4665}"/>
              </a:ext>
            </a:extLst>
          </p:cNvPr>
          <p:cNvSpPr txBox="1"/>
          <p:nvPr/>
        </p:nvSpPr>
        <p:spPr>
          <a:xfrm>
            <a:off x="996779" y="4258545"/>
            <a:ext cx="2338173" cy="2646878"/>
          </a:xfrm>
          <a:prstGeom prst="rect">
            <a:avLst/>
          </a:prstGeom>
          <a:noFill/>
        </p:spPr>
        <p:txBody>
          <a:bodyPr wrap="square" rtlCol="0">
            <a:spAutoFit/>
          </a:bodyPr>
          <a:lstStyle/>
          <a:p>
            <a:pPr algn="r"/>
            <a:r>
              <a:rPr lang="nl-NL" sz="16600" b="1" dirty="0">
                <a:solidFill>
                  <a:schemeClr val="bg1"/>
                </a:solidFill>
                <a:latin typeface="Arial" panose="020B0604020202020204" pitchFamily="34" charset="0"/>
                <a:cs typeface="Arial" panose="020B0604020202020204" pitchFamily="34" charset="0"/>
              </a:rPr>
              <a:t>4</a:t>
            </a:r>
            <a:endParaRPr lang="nl-NL" sz="1400" b="1" dirty="0">
              <a:solidFill>
                <a:schemeClr val="bg1"/>
              </a:solidFill>
              <a:latin typeface="Arial" panose="020B0604020202020204" pitchFamily="34" charset="0"/>
              <a:cs typeface="Arial" panose="020B0604020202020204" pitchFamily="34" charset="0"/>
            </a:endParaRPr>
          </a:p>
        </p:txBody>
      </p:sp>
      <p:sp>
        <p:nvSpPr>
          <p:cNvPr id="13" name="Tekstvak 12">
            <a:extLst>
              <a:ext uri="{FF2B5EF4-FFF2-40B4-BE49-F238E27FC236}">
                <a16:creationId xmlns:a16="http://schemas.microsoft.com/office/drawing/2014/main" id="{EAEF25FD-F847-D88B-A769-6AF3FF7B4BAE}"/>
              </a:ext>
            </a:extLst>
          </p:cNvPr>
          <p:cNvSpPr txBox="1"/>
          <p:nvPr/>
        </p:nvSpPr>
        <p:spPr>
          <a:xfrm>
            <a:off x="363588" y="5820788"/>
            <a:ext cx="1727199" cy="584775"/>
          </a:xfrm>
          <a:prstGeom prst="rect">
            <a:avLst/>
          </a:prstGeom>
          <a:noFill/>
        </p:spPr>
        <p:txBody>
          <a:bodyPr wrap="square" rtlCol="0">
            <a:spAutoFit/>
          </a:bodyPr>
          <a:lstStyle/>
          <a:p>
            <a:r>
              <a:rPr lang="nl-NL" sz="1600" b="1" dirty="0">
                <a:solidFill>
                  <a:srgbClr val="FF3FFF"/>
                </a:solidFill>
                <a:latin typeface="Arial" panose="020B0604020202020204" pitchFamily="34" charset="0"/>
                <a:cs typeface="Arial" panose="020B0604020202020204" pitchFamily="34" charset="0"/>
              </a:rPr>
              <a:t>MEERKEUZE</a:t>
            </a:r>
          </a:p>
          <a:p>
            <a:r>
              <a:rPr lang="nl-NL" sz="1600" b="1" dirty="0">
                <a:solidFill>
                  <a:srgbClr val="FF3FFF"/>
                </a:solidFill>
                <a:latin typeface="Arial" panose="020B0604020202020204" pitchFamily="34" charset="0"/>
                <a:cs typeface="Arial" panose="020B0604020202020204" pitchFamily="34" charset="0"/>
              </a:rPr>
              <a:t>VRAGEN</a:t>
            </a:r>
            <a:endParaRPr lang="nl-NL" sz="1200" b="1" dirty="0">
              <a:solidFill>
                <a:srgbClr val="FF3FFF"/>
              </a:solidFill>
              <a:latin typeface="Arial" panose="020B0604020202020204" pitchFamily="34" charset="0"/>
              <a:cs typeface="Arial" panose="020B0604020202020204" pitchFamily="34" charset="0"/>
            </a:endParaRPr>
          </a:p>
        </p:txBody>
      </p:sp>
      <p:grpSp>
        <p:nvGrpSpPr>
          <p:cNvPr id="10" name="Groep 9">
            <a:extLst>
              <a:ext uri="{FF2B5EF4-FFF2-40B4-BE49-F238E27FC236}">
                <a16:creationId xmlns:a16="http://schemas.microsoft.com/office/drawing/2014/main" id="{9D3A0226-BA04-C954-5911-11119F4FAE8F}"/>
              </a:ext>
            </a:extLst>
          </p:cNvPr>
          <p:cNvGrpSpPr/>
          <p:nvPr/>
        </p:nvGrpSpPr>
        <p:grpSpPr>
          <a:xfrm>
            <a:off x="497968" y="559938"/>
            <a:ext cx="1060807" cy="229614"/>
            <a:chOff x="2143038" y="3663167"/>
            <a:chExt cx="1635985" cy="354113"/>
          </a:xfrm>
        </p:grpSpPr>
        <p:sp>
          <p:nvSpPr>
            <p:cNvPr id="5" name="Afgeronde rechthoek 4">
              <a:extLst>
                <a:ext uri="{FF2B5EF4-FFF2-40B4-BE49-F238E27FC236}">
                  <a16:creationId xmlns:a16="http://schemas.microsoft.com/office/drawing/2014/main" id="{492C0F4E-9A3B-70F8-7017-BB56D447AD77}"/>
                </a:ext>
              </a:extLst>
            </p:cNvPr>
            <p:cNvSpPr/>
            <p:nvPr/>
          </p:nvSpPr>
          <p:spPr>
            <a:xfrm>
              <a:off x="2143542" y="3663167"/>
              <a:ext cx="1635481" cy="354113"/>
            </a:xfrm>
            <a:prstGeom prst="roundRect">
              <a:avLst>
                <a:gd name="adj" fmla="val 50000"/>
              </a:avLst>
            </a:prstGeom>
            <a:solidFill>
              <a:srgbClr val="4FC3FF"/>
            </a:solidFill>
            <a:ln>
              <a:noFill/>
            </a:ln>
            <a:effectLst>
              <a:outerShdw blurRad="238657" sx="96826" sy="96826" algn="ctr" rotWithShape="0">
                <a:srgbClr val="00CFFF">
                  <a:alpha val="88006"/>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8" name="Tekstvak 5">
              <a:extLst>
                <a:ext uri="{FF2B5EF4-FFF2-40B4-BE49-F238E27FC236}">
                  <a16:creationId xmlns:a16="http://schemas.microsoft.com/office/drawing/2014/main" id="{D2824B54-358D-2734-9FD6-F21372A2C377}"/>
                </a:ext>
              </a:extLst>
            </p:cNvPr>
            <p:cNvSpPr txBox="1"/>
            <p:nvPr/>
          </p:nvSpPr>
          <p:spPr>
            <a:xfrm>
              <a:off x="2143038" y="3678870"/>
              <a:ext cx="1635985" cy="3365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nl-NL" sz="900" b="1" kern="100" dirty="0">
                  <a:solidFill>
                    <a:srgbClr val="00677F"/>
                  </a:solidFill>
                  <a:effectLst/>
                  <a:latin typeface="Arial Black" panose="020B0604020202020204" pitchFamily="34" charset="0"/>
                  <a:ea typeface="Aptos" panose="020B0004020202020204" pitchFamily="34" charset="0"/>
                  <a:cs typeface="Arial Black" panose="020B0604020202020204" pitchFamily="34" charset="0"/>
                </a:rPr>
                <a:t>SNEL GELD</a:t>
              </a:r>
              <a:endParaRPr lang="nl-NL" sz="800" b="1" kern="100" dirty="0">
                <a:effectLst/>
                <a:latin typeface="Arial Black" panose="020B0604020202020204" pitchFamily="34" charset="0"/>
                <a:ea typeface="Aptos" panose="020B0004020202020204" pitchFamily="34" charset="0"/>
                <a:cs typeface="Arial Black" panose="020B0604020202020204" pitchFamily="34" charset="0"/>
              </a:endParaRPr>
            </a:p>
          </p:txBody>
        </p:sp>
      </p:grpSp>
      <p:sp>
        <p:nvSpPr>
          <p:cNvPr id="16" name="Tekstvak 15">
            <a:extLst>
              <a:ext uri="{FF2B5EF4-FFF2-40B4-BE49-F238E27FC236}">
                <a16:creationId xmlns:a16="http://schemas.microsoft.com/office/drawing/2014/main" id="{38EFB71A-4213-F971-9843-3868C595B264}"/>
              </a:ext>
            </a:extLst>
          </p:cNvPr>
          <p:cNvSpPr txBox="1"/>
          <p:nvPr/>
        </p:nvSpPr>
        <p:spPr>
          <a:xfrm>
            <a:off x="4488463" y="788359"/>
            <a:ext cx="7037429" cy="954107"/>
          </a:xfrm>
          <a:prstGeom prst="rect">
            <a:avLst/>
          </a:prstGeom>
          <a:noFill/>
        </p:spPr>
        <p:txBody>
          <a:bodyPr wrap="square" rtlCol="0">
            <a:spAutoFit/>
          </a:bodyPr>
          <a:lstStyle/>
          <a:p>
            <a:pPr lvl="0"/>
            <a:r>
              <a:rPr lang="nl-NL" sz="2800" b="1" dirty="0"/>
              <a:t>Wat is snel geld?</a:t>
            </a:r>
          </a:p>
          <a:p>
            <a:pPr lvl="0"/>
            <a:endParaRPr lang="nl-NL" sz="2800" b="1" dirty="0"/>
          </a:p>
        </p:txBody>
      </p:sp>
      <p:sp>
        <p:nvSpPr>
          <p:cNvPr id="17" name="Tekstvak 16">
            <a:extLst>
              <a:ext uri="{FF2B5EF4-FFF2-40B4-BE49-F238E27FC236}">
                <a16:creationId xmlns:a16="http://schemas.microsoft.com/office/drawing/2014/main" id="{772283E5-A175-9C92-763C-30B967500C1E}"/>
              </a:ext>
            </a:extLst>
          </p:cNvPr>
          <p:cNvSpPr txBox="1"/>
          <p:nvPr/>
        </p:nvSpPr>
        <p:spPr>
          <a:xfrm>
            <a:off x="4488463" y="2027165"/>
            <a:ext cx="7037429" cy="4462760"/>
          </a:xfrm>
          <a:prstGeom prst="rect">
            <a:avLst/>
          </a:prstGeom>
          <a:noFill/>
        </p:spPr>
        <p:txBody>
          <a:bodyPr wrap="square" rtlCol="0">
            <a:spAutoFit/>
          </a:bodyPr>
          <a:lstStyle/>
          <a:p>
            <a:pPr marL="342900" lvl="0" indent="-342900">
              <a:buClr>
                <a:srgbClr val="00CFFF"/>
              </a:buClr>
              <a:buFont typeface="Wingdings" pitchFamily="2" charset="2"/>
              <a:buChar char="q"/>
            </a:pPr>
            <a:r>
              <a:rPr lang="nl-NL" sz="2400" kern="100" dirty="0">
                <a:effectLst/>
                <a:latin typeface="Aptos" panose="020B0004020202020204" pitchFamily="34" charset="0"/>
                <a:ea typeface="Aptos" panose="020B0004020202020204" pitchFamily="34" charset="0"/>
                <a:cs typeface="Times New Roman" panose="02020603050405020304" pitchFamily="18" charset="0"/>
              </a:rPr>
              <a:t>Hetzelfde als zwart geld</a:t>
            </a:r>
            <a:r>
              <a:rPr lang="nl-NL" sz="2400" kern="0" dirty="0">
                <a:effectLst/>
                <a:latin typeface="Aptos" panose="020B0004020202020204" pitchFamily="34" charset="0"/>
                <a:ea typeface="Aptos" panose="020B0004020202020204" pitchFamily="34" charset="0"/>
                <a:cs typeface="Calibri" panose="020F0502020204030204" pitchFamily="34" charset="0"/>
              </a:rPr>
              <a:t> </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Clr>
                <a:srgbClr val="00CFFF"/>
              </a:buClr>
              <a:buFont typeface="Wingdings" pitchFamily="2" charset="2"/>
              <a:buChar char="q"/>
            </a:pP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Clr>
                <a:srgbClr val="00CFFF"/>
              </a:buClr>
              <a:buFont typeface="Wingdings" pitchFamily="2" charset="2"/>
              <a:buChar char="q"/>
            </a:pPr>
            <a:r>
              <a:rPr lang="nl-NL" sz="2400" kern="100" dirty="0">
                <a:effectLst/>
                <a:latin typeface="Aptos" panose="020B0004020202020204" pitchFamily="34" charset="0"/>
                <a:ea typeface="Aptos" panose="020B0004020202020204" pitchFamily="34" charset="0"/>
                <a:cs typeface="Times New Roman" panose="02020603050405020304" pitchFamily="18" charset="0"/>
              </a:rPr>
              <a:t>Snel en makkelijk veel geld verdienen, door bijvoorbeeld drugs dealen, marktplaatsfraude, </a:t>
            </a:r>
            <a:r>
              <a:rPr lang="nl-NL" sz="2400" kern="100" dirty="0" err="1">
                <a:effectLst/>
                <a:latin typeface="Aptos" panose="020B0004020202020204" pitchFamily="34" charset="0"/>
                <a:ea typeface="Aptos" panose="020B0004020202020204" pitchFamily="34" charset="0"/>
                <a:cs typeface="Times New Roman" panose="02020603050405020304" pitchFamily="18" charset="0"/>
              </a:rPr>
              <a:t>tikkies</a:t>
            </a:r>
            <a:r>
              <a:rPr lang="nl-NL" sz="2400" kern="100" dirty="0">
                <a:effectLst/>
                <a:latin typeface="Aptos" panose="020B0004020202020204" pitchFamily="34" charset="0"/>
                <a:ea typeface="Aptos" panose="020B0004020202020204" pitchFamily="34" charset="0"/>
                <a:cs typeface="Times New Roman" panose="02020603050405020304" pitchFamily="18" charset="0"/>
              </a:rPr>
              <a:t> te sturen naar ouderen etc.</a:t>
            </a:r>
          </a:p>
          <a:p>
            <a:pPr marL="342900" lvl="0" indent="-342900">
              <a:buClr>
                <a:srgbClr val="00CFFF"/>
              </a:buClr>
              <a:buFont typeface="Wingdings" pitchFamily="2" charset="2"/>
              <a:buChar char="q"/>
            </a:pP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Clr>
                <a:srgbClr val="00CFFF"/>
              </a:buClr>
              <a:buFont typeface="Wingdings" pitchFamily="2" charset="2"/>
              <a:buChar char="q"/>
            </a:pPr>
            <a:r>
              <a:rPr lang="nl-NL" sz="2400" kern="100" dirty="0">
                <a:effectLst/>
                <a:latin typeface="Aptos" panose="020B0004020202020204" pitchFamily="34" charset="0"/>
                <a:ea typeface="Aptos" panose="020B0004020202020204" pitchFamily="34" charset="0"/>
                <a:cs typeface="Times New Roman" panose="02020603050405020304" pitchFamily="18" charset="0"/>
              </a:rPr>
              <a:t>Het geld van iemand die al jong carrière heeft gemaakt</a:t>
            </a:r>
            <a:r>
              <a:rPr lang="nl-NL" sz="2400" kern="0" dirty="0">
                <a:effectLst/>
                <a:latin typeface="Aptos" panose="020B0004020202020204" pitchFamily="34" charset="0"/>
                <a:ea typeface="Aptos" panose="020B0004020202020204" pitchFamily="34" charset="0"/>
                <a:cs typeface="Calibri" panose="020F0502020204030204" pitchFamily="34" charset="0"/>
              </a:rPr>
              <a:t> </a:t>
            </a:r>
          </a:p>
          <a:p>
            <a:pPr marL="342900" lvl="0" indent="-342900">
              <a:buClr>
                <a:srgbClr val="00CFFF"/>
              </a:buClr>
              <a:buFont typeface="Wingdings" pitchFamily="2" charset="2"/>
              <a:buChar char="q"/>
            </a:pPr>
            <a:endParaRPr lang="nl-NL" sz="2400" kern="0" dirty="0">
              <a:latin typeface="Aptos" panose="020B0004020202020204" pitchFamily="34" charset="0"/>
              <a:ea typeface="Aptos" panose="020B0004020202020204" pitchFamily="34" charset="0"/>
              <a:cs typeface="Calibri" panose="020F0502020204030204" pitchFamily="34" charset="0"/>
            </a:endParaRPr>
          </a:p>
          <a:p>
            <a:pPr marL="342900" indent="-342900">
              <a:buClr>
                <a:srgbClr val="00CFFF"/>
              </a:buClr>
              <a:buFont typeface="Wingdings" pitchFamily="2" charset="2"/>
              <a:buChar char="q"/>
            </a:pPr>
            <a:r>
              <a:rPr lang="nl-NL" sz="2400" kern="0" dirty="0">
                <a:solidFill>
                  <a:prstClr val="black"/>
                </a:solidFill>
                <a:latin typeface="Aptos" panose="020B0004020202020204" pitchFamily="34" charset="0"/>
                <a:ea typeface="Aptos" panose="020B0004020202020204" pitchFamily="34" charset="0"/>
                <a:cs typeface="Calibri" panose="020F0502020204030204" pitchFamily="34" charset="0"/>
              </a:rPr>
              <a:t>Meerdere van bovenstaande antwoorden, namelijk: _____________</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sz="2000" dirty="0">
              <a:latin typeface="Arial" panose="020B0604020202020204" pitchFamily="34" charset="0"/>
            </a:endParaRPr>
          </a:p>
        </p:txBody>
      </p:sp>
      <p:sp>
        <p:nvSpPr>
          <p:cNvPr id="18" name="Tekstvak 17">
            <a:extLst>
              <a:ext uri="{FF2B5EF4-FFF2-40B4-BE49-F238E27FC236}">
                <a16:creationId xmlns:a16="http://schemas.microsoft.com/office/drawing/2014/main" id="{F641F259-53B6-31DB-009B-E31443291E0F}"/>
              </a:ext>
            </a:extLst>
          </p:cNvPr>
          <p:cNvSpPr txBox="1"/>
          <p:nvPr/>
        </p:nvSpPr>
        <p:spPr>
          <a:xfrm>
            <a:off x="3091685" y="6108672"/>
            <a:ext cx="514092" cy="307777"/>
          </a:xfrm>
          <a:prstGeom prst="rect">
            <a:avLst/>
          </a:prstGeom>
          <a:noFill/>
        </p:spPr>
        <p:txBody>
          <a:bodyPr wrap="square" rtlCol="0">
            <a:spAutoFit/>
          </a:bodyPr>
          <a:lstStyle/>
          <a:p>
            <a:pPr algn="r"/>
            <a:r>
              <a:rPr lang="nl-NL" sz="1400" b="1" dirty="0">
                <a:solidFill>
                  <a:schemeClr val="bg1"/>
                </a:solidFill>
                <a:latin typeface="Arial" panose="020B0604020202020204" pitchFamily="34" charset="0"/>
                <a:cs typeface="Arial" panose="020B0604020202020204" pitchFamily="34" charset="0"/>
              </a:rPr>
              <a:t>/ 4</a:t>
            </a:r>
            <a:endParaRPr lang="nl-NL" sz="200" b="1" dirty="0">
              <a:solidFill>
                <a:schemeClr val="bg1"/>
              </a:solidFill>
              <a:latin typeface="Arial" panose="020B0604020202020204" pitchFamily="34" charset="0"/>
              <a:cs typeface="Arial" panose="020B0604020202020204" pitchFamily="34" charset="0"/>
            </a:endParaRPr>
          </a:p>
        </p:txBody>
      </p:sp>
      <p:grpSp>
        <p:nvGrpSpPr>
          <p:cNvPr id="2" name="Groep 1">
            <a:extLst>
              <a:ext uri="{FF2B5EF4-FFF2-40B4-BE49-F238E27FC236}">
                <a16:creationId xmlns:a16="http://schemas.microsoft.com/office/drawing/2014/main" id="{80D32239-154D-1965-86D9-C56333FB3158}"/>
              </a:ext>
            </a:extLst>
          </p:cNvPr>
          <p:cNvGrpSpPr/>
          <p:nvPr/>
        </p:nvGrpSpPr>
        <p:grpSpPr>
          <a:xfrm>
            <a:off x="0" y="0"/>
            <a:ext cx="12192000" cy="6858000"/>
            <a:chOff x="0" y="0"/>
            <a:chExt cx="12192000" cy="6858000"/>
          </a:xfrm>
          <a:effectLst>
            <a:outerShdw blurRad="1113338" sx="92530" sy="92530" algn="ctr" rotWithShape="0">
              <a:srgbClr val="4FC3FF">
                <a:alpha val="99449"/>
              </a:srgbClr>
            </a:outerShdw>
          </a:effectLst>
        </p:grpSpPr>
        <p:sp>
          <p:nvSpPr>
            <p:cNvPr id="3" name="Rechthoek 2">
              <a:extLst>
                <a:ext uri="{FF2B5EF4-FFF2-40B4-BE49-F238E27FC236}">
                  <a16:creationId xmlns:a16="http://schemas.microsoft.com/office/drawing/2014/main" id="{317FAB6A-8688-5963-E7A9-FA5F04A67BD1}"/>
                </a:ext>
              </a:extLst>
            </p:cNvPr>
            <p:cNvSpPr/>
            <p:nvPr/>
          </p:nvSpPr>
          <p:spPr>
            <a:xfrm>
              <a:off x="0" y="0"/>
              <a:ext cx="12192000" cy="6858000"/>
            </a:xfrm>
            <a:prstGeom prst="rect">
              <a:avLst/>
            </a:prstGeom>
            <a:solidFill>
              <a:schemeClr val="tx1">
                <a:lumMod val="95000"/>
                <a:lumOff val="5000"/>
                <a:alpha val="3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Arial" panose="020B0604020202020204" pitchFamily="34" charset="0"/>
              </a:endParaRPr>
            </a:p>
          </p:txBody>
        </p:sp>
        <p:grpSp>
          <p:nvGrpSpPr>
            <p:cNvPr id="14" name="Groep 13">
              <a:extLst>
                <a:ext uri="{FF2B5EF4-FFF2-40B4-BE49-F238E27FC236}">
                  <a16:creationId xmlns:a16="http://schemas.microsoft.com/office/drawing/2014/main" id="{4AD2DBCF-5C9E-4E06-6364-4FF7BE0E511B}"/>
                </a:ext>
              </a:extLst>
            </p:cNvPr>
            <p:cNvGrpSpPr/>
            <p:nvPr/>
          </p:nvGrpSpPr>
          <p:grpSpPr>
            <a:xfrm>
              <a:off x="608524" y="579588"/>
              <a:ext cx="10669074" cy="5481536"/>
              <a:chOff x="608524" y="579588"/>
              <a:chExt cx="10669074" cy="5481536"/>
            </a:xfrm>
          </p:grpSpPr>
          <p:sp>
            <p:nvSpPr>
              <p:cNvPr id="15" name="Afgeronde rechthoek 14">
                <a:extLst>
                  <a:ext uri="{FF2B5EF4-FFF2-40B4-BE49-F238E27FC236}">
                    <a16:creationId xmlns:a16="http://schemas.microsoft.com/office/drawing/2014/main" id="{52A8BB7F-A925-6E0B-9611-3E53BD5E9F82}"/>
                  </a:ext>
                </a:extLst>
              </p:cNvPr>
              <p:cNvSpPr/>
              <p:nvPr/>
            </p:nvSpPr>
            <p:spPr>
              <a:xfrm>
                <a:off x="795652" y="1098538"/>
                <a:ext cx="10481946" cy="4962586"/>
              </a:xfrm>
              <a:prstGeom prst="roundRect">
                <a:avLst>
                  <a:gd name="adj" fmla="val 10635"/>
                </a:avLst>
              </a:prstGeom>
              <a:solidFill>
                <a:srgbClr val="F5FCFF"/>
              </a:solidFill>
              <a:ln>
                <a:solidFill>
                  <a:srgbClr val="4FC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9" name="Groep 18">
                <a:extLst>
                  <a:ext uri="{FF2B5EF4-FFF2-40B4-BE49-F238E27FC236}">
                    <a16:creationId xmlns:a16="http://schemas.microsoft.com/office/drawing/2014/main" id="{059237D4-DA33-5322-10B5-BE8A87433A01}"/>
                  </a:ext>
                </a:extLst>
              </p:cNvPr>
              <p:cNvGrpSpPr/>
              <p:nvPr/>
            </p:nvGrpSpPr>
            <p:grpSpPr>
              <a:xfrm>
                <a:off x="608524" y="579588"/>
                <a:ext cx="1355854" cy="1267521"/>
                <a:chOff x="8996831" y="-169906"/>
                <a:chExt cx="1355854" cy="1267521"/>
              </a:xfrm>
            </p:grpSpPr>
            <p:sp>
              <p:nvSpPr>
                <p:cNvPr id="20" name="Tekstvak 19">
                  <a:extLst>
                    <a:ext uri="{FF2B5EF4-FFF2-40B4-BE49-F238E27FC236}">
                      <a16:creationId xmlns:a16="http://schemas.microsoft.com/office/drawing/2014/main" id="{F286BA06-49AA-7FA2-E5C3-622FA1C5D69A}"/>
                    </a:ext>
                  </a:extLst>
                </p:cNvPr>
                <p:cNvSpPr txBox="1"/>
                <p:nvPr/>
              </p:nvSpPr>
              <p:spPr>
                <a:xfrm rot="906876">
                  <a:off x="9152767" y="-169906"/>
                  <a:ext cx="1199918" cy="1107996"/>
                </a:xfrm>
                <a:prstGeom prst="rect">
                  <a:avLst/>
                </a:prstGeom>
                <a:noFill/>
              </p:spPr>
              <p:txBody>
                <a:bodyPr wrap="square" rtlCol="0">
                  <a:spAutoFit/>
                </a:bodyPr>
                <a:lstStyle/>
                <a:p>
                  <a:pPr algn="ctr"/>
                  <a:r>
                    <a:rPr lang="nl-NL" sz="6600" b="1" dirty="0">
                      <a:solidFill>
                        <a:srgbClr val="FF3FFF"/>
                      </a:solidFill>
                      <a:effectLst>
                        <a:outerShdw blurRad="496615" sx="100696" sy="100696" algn="ctr" rotWithShape="0">
                          <a:srgbClr val="FF3FFF"/>
                        </a:outerShdw>
                      </a:effectLst>
                      <a:latin typeface="Arial Black" panose="020B0604020202020204" pitchFamily="34" charset="0"/>
                      <a:cs typeface="Arial Black" panose="020B0604020202020204" pitchFamily="34" charset="0"/>
                    </a:rPr>
                    <a:t>!</a:t>
                  </a:r>
                  <a:endParaRPr lang="nl-NL" sz="700" b="1" dirty="0">
                    <a:solidFill>
                      <a:srgbClr val="FF3FFF"/>
                    </a:solidFill>
                    <a:effectLst>
                      <a:outerShdw blurRad="496615" sx="100696" sy="100696" algn="ctr" rotWithShape="0">
                        <a:srgbClr val="FF3FFF"/>
                      </a:outerShdw>
                    </a:effectLst>
                    <a:latin typeface="Arial Black" panose="020B0604020202020204" pitchFamily="34" charset="0"/>
                    <a:cs typeface="Arial Black" panose="020B0604020202020204" pitchFamily="34" charset="0"/>
                  </a:endParaRPr>
                </a:p>
              </p:txBody>
            </p:sp>
            <p:sp>
              <p:nvSpPr>
                <p:cNvPr id="21" name="Tekstvak 20">
                  <a:extLst>
                    <a:ext uri="{FF2B5EF4-FFF2-40B4-BE49-F238E27FC236}">
                      <a16:creationId xmlns:a16="http://schemas.microsoft.com/office/drawing/2014/main" id="{7AEA201F-9088-58B6-626C-66E30779107A}"/>
                    </a:ext>
                  </a:extLst>
                </p:cNvPr>
                <p:cNvSpPr txBox="1"/>
                <p:nvPr/>
              </p:nvSpPr>
              <p:spPr>
                <a:xfrm rot="20841839">
                  <a:off x="8996831" y="-10381"/>
                  <a:ext cx="878222" cy="1107996"/>
                </a:xfrm>
                <a:prstGeom prst="rect">
                  <a:avLst/>
                </a:prstGeom>
                <a:noFill/>
              </p:spPr>
              <p:txBody>
                <a:bodyPr wrap="square" rtlCol="0">
                  <a:spAutoFit/>
                </a:bodyPr>
                <a:lstStyle/>
                <a:p>
                  <a:pPr algn="ctr"/>
                  <a:r>
                    <a:rPr lang="nl-NL" sz="6600" b="1" dirty="0">
                      <a:solidFill>
                        <a:srgbClr val="4FC3FF"/>
                      </a:solidFill>
                      <a:effectLst>
                        <a:outerShdw blurRad="496615" sx="100696" sy="100696" algn="ctr" rotWithShape="0">
                          <a:srgbClr val="4FC3FF"/>
                        </a:outerShdw>
                      </a:effectLst>
                      <a:latin typeface="Arial Black" panose="020B0604020202020204" pitchFamily="34" charset="0"/>
                      <a:cs typeface="Arial Black" panose="020B0604020202020204" pitchFamily="34" charset="0"/>
                    </a:rPr>
                    <a:t>!</a:t>
                  </a:r>
                  <a:endParaRPr lang="nl-NL" sz="700" b="1" dirty="0">
                    <a:solidFill>
                      <a:srgbClr val="4FC3FF"/>
                    </a:solidFill>
                    <a:effectLst>
                      <a:outerShdw blurRad="496615" sx="100696" sy="100696" algn="ctr" rotWithShape="0">
                        <a:srgbClr val="4FC3FF"/>
                      </a:outerShdw>
                    </a:effectLst>
                    <a:latin typeface="Arial Black" panose="020B0604020202020204" pitchFamily="34" charset="0"/>
                    <a:cs typeface="Arial Black" panose="020B0604020202020204" pitchFamily="34" charset="0"/>
                  </a:endParaRPr>
                </a:p>
              </p:txBody>
            </p:sp>
          </p:grpSp>
        </p:grpSp>
      </p:grpSp>
      <p:sp>
        <p:nvSpPr>
          <p:cNvPr id="22" name="Tekstvak 21">
            <a:extLst>
              <a:ext uri="{FF2B5EF4-FFF2-40B4-BE49-F238E27FC236}">
                <a16:creationId xmlns:a16="http://schemas.microsoft.com/office/drawing/2014/main" id="{2EEC0CF0-56A0-C33C-53C4-72F7018F2509}"/>
              </a:ext>
            </a:extLst>
          </p:cNvPr>
          <p:cNvSpPr txBox="1"/>
          <p:nvPr/>
        </p:nvSpPr>
        <p:spPr>
          <a:xfrm>
            <a:off x="1336623" y="2475868"/>
            <a:ext cx="9518754" cy="2215991"/>
          </a:xfrm>
          <a:prstGeom prst="rect">
            <a:avLst/>
          </a:prstGeom>
          <a:noFill/>
        </p:spPr>
        <p:txBody>
          <a:bodyPr wrap="square" rtlCol="0">
            <a:spAutoFit/>
          </a:bodyPr>
          <a:lstStyle/>
          <a:p>
            <a:r>
              <a:rPr lang="nl-NL" sz="2400" b="1" dirty="0"/>
              <a:t>Antwoord [B] is juist. </a:t>
            </a:r>
          </a:p>
          <a:p>
            <a:endParaRPr lang="nl-NL" sz="2400" dirty="0"/>
          </a:p>
          <a:p>
            <a:r>
              <a:rPr lang="nl-NL" sz="2400" dirty="0"/>
              <a:t>Dit zijn voorbeelden van manieren waardoor je snel en zogenaamd makkelijk rijk zou kunnen worden. Maar je krijgt er net zo snel en makkelijk grote problemen door!</a:t>
            </a:r>
            <a:endParaRPr lang="nl-NL" dirty="0"/>
          </a:p>
          <a:p>
            <a:endParaRPr lang="nl-NL" dirty="0"/>
          </a:p>
        </p:txBody>
      </p:sp>
    </p:spTree>
    <p:extLst>
      <p:ext uri="{BB962C8B-B14F-4D97-AF65-F5344CB8AC3E}">
        <p14:creationId xmlns:p14="http://schemas.microsoft.com/office/powerpoint/2010/main" val="2566130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7086C93-BF51-EF4C-0D39-FEE68C484107}"/>
            </a:ext>
          </a:extLst>
        </p:cNvPr>
        <p:cNvGrpSpPr/>
        <p:nvPr/>
      </p:nvGrpSpPr>
      <p:grpSpPr>
        <a:xfrm>
          <a:off x="0" y="0"/>
          <a:ext cx="0" cy="0"/>
          <a:chOff x="0" y="0"/>
          <a:chExt cx="0" cy="0"/>
        </a:xfrm>
      </p:grpSpPr>
      <p:pic>
        <p:nvPicPr>
          <p:cNvPr id="10" name="Afbeelding 9" descr="Afbeelding met Lettertype, Graphics, grafische vormgeving, logo&#10;&#10;Door AI gegenereerde inhoud is mogelijk onjuist.">
            <a:extLst>
              <a:ext uri="{FF2B5EF4-FFF2-40B4-BE49-F238E27FC236}">
                <a16:creationId xmlns:a16="http://schemas.microsoft.com/office/drawing/2014/main" id="{CCB0EB77-9300-8D47-6188-CB9F8FA72CCF}"/>
              </a:ext>
            </a:extLst>
          </p:cNvPr>
          <p:cNvPicPr>
            <a:picLocks noChangeAspect="1"/>
          </p:cNvPicPr>
          <p:nvPr/>
        </p:nvPicPr>
        <p:blipFill>
          <a:blip r:embed="rId3" cstate="print">
            <a:alphaModFix amt="9000"/>
            <a:extLst>
              <a:ext uri="{BEBA8EAE-BF5A-486C-A8C5-ECC9F3942E4B}">
                <a14:imgProps xmlns:a14="http://schemas.microsoft.com/office/drawing/2010/main">
                  <a14:imgLayer r:embed="rId4">
                    <a14:imgEffect>
                      <a14:colorTemperature colorTemp="4790"/>
                    </a14:imgEffect>
                    <a14:imgEffect>
                      <a14:saturation sat="315000"/>
                    </a14:imgEffect>
                    <a14:imgEffect>
                      <a14:brightnessContrast bright="59000" contrast="-66000"/>
                    </a14:imgEffect>
                  </a14:imgLayer>
                </a14:imgProps>
              </a:ext>
              <a:ext uri="{28A0092B-C50C-407E-A947-70E740481C1C}">
                <a14:useLocalDpi xmlns:a14="http://schemas.microsoft.com/office/drawing/2010/main" val="0"/>
              </a:ext>
            </a:extLst>
          </a:blip>
          <a:stretch>
            <a:fillRect/>
          </a:stretch>
        </p:blipFill>
        <p:spPr>
          <a:xfrm>
            <a:off x="-1602837" y="-2594113"/>
            <a:ext cx="15397673" cy="12046226"/>
          </a:xfrm>
          <a:prstGeom prst="rect">
            <a:avLst/>
          </a:prstGeom>
          <a:effectLst>
            <a:outerShdw blurRad="50800" dist="50800" dir="5400000" algn="ctr" rotWithShape="0">
              <a:srgbClr val="000000"/>
            </a:outerShdw>
          </a:effectLst>
        </p:spPr>
      </p:pic>
      <p:sp>
        <p:nvSpPr>
          <p:cNvPr id="6" name="Rectangle 2">
            <a:extLst>
              <a:ext uri="{FF2B5EF4-FFF2-40B4-BE49-F238E27FC236}">
                <a16:creationId xmlns:a16="http://schemas.microsoft.com/office/drawing/2014/main" id="{E06DEFAC-76A0-4AA5-2AED-D8F28561B57F}"/>
              </a:ext>
            </a:extLst>
          </p:cNvPr>
          <p:cNvSpPr>
            <a:spLocks noChangeArrowheads="1"/>
          </p:cNvSpPr>
          <p:nvPr/>
        </p:nvSpPr>
        <p:spPr bwMode="auto">
          <a:xfrm>
            <a:off x="0" y="24320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2" name="Tijdelijke aanduiding voor dianummer 11">
            <a:extLst>
              <a:ext uri="{FF2B5EF4-FFF2-40B4-BE49-F238E27FC236}">
                <a16:creationId xmlns:a16="http://schemas.microsoft.com/office/drawing/2014/main" id="{F8E40759-7E35-55D6-4FE3-414348EEBD2F}"/>
              </a:ext>
            </a:extLst>
          </p:cNvPr>
          <p:cNvSpPr>
            <a:spLocks noGrp="1"/>
          </p:cNvSpPr>
          <p:nvPr>
            <p:ph type="sldNum" sz="quarter" idx="12"/>
          </p:nvPr>
        </p:nvSpPr>
        <p:spPr>
          <a:xfrm>
            <a:off x="9080157" y="6405563"/>
            <a:ext cx="2743200" cy="365125"/>
          </a:xfrm>
        </p:spPr>
        <p:txBody>
          <a:bodyPr/>
          <a:lstStyle/>
          <a:p>
            <a:fld id="{F351AFDE-2DCF-C446-8697-E84132FCEB2C}" type="slidenum">
              <a:rPr lang="nl-NL" sz="1000" smtClean="0"/>
              <a:t>19</a:t>
            </a:fld>
            <a:endParaRPr lang="nl-NL" sz="1000" dirty="0"/>
          </a:p>
        </p:txBody>
      </p:sp>
      <p:sp>
        <p:nvSpPr>
          <p:cNvPr id="2" name="Tekstvak 1">
            <a:extLst>
              <a:ext uri="{FF2B5EF4-FFF2-40B4-BE49-F238E27FC236}">
                <a16:creationId xmlns:a16="http://schemas.microsoft.com/office/drawing/2014/main" id="{BF4194D9-DB09-3904-CCB0-61F4E6C4A4E8}"/>
              </a:ext>
            </a:extLst>
          </p:cNvPr>
          <p:cNvSpPr txBox="1"/>
          <p:nvPr/>
        </p:nvSpPr>
        <p:spPr>
          <a:xfrm>
            <a:off x="1370636" y="2274838"/>
            <a:ext cx="9450725" cy="2308324"/>
          </a:xfrm>
          <a:prstGeom prst="rect">
            <a:avLst/>
          </a:prstGeom>
          <a:noFill/>
        </p:spPr>
        <p:txBody>
          <a:bodyPr wrap="square" rtlCol="0">
            <a:spAutoFit/>
          </a:bodyPr>
          <a:lstStyle/>
          <a:p>
            <a:endParaRPr lang="nl-NL" sz="2400" dirty="0">
              <a:solidFill>
                <a:schemeClr val="bg1"/>
              </a:solidFill>
            </a:endParaRPr>
          </a:p>
          <a:p>
            <a:r>
              <a:rPr lang="nl-NL" sz="2400" dirty="0">
                <a:solidFill>
                  <a:schemeClr val="bg1"/>
                </a:solidFill>
              </a:rPr>
              <a:t>Klinkt iets te mooi om waar te zijn? </a:t>
            </a:r>
          </a:p>
          <a:p>
            <a:endParaRPr lang="nl-NL" sz="2400" dirty="0">
              <a:solidFill>
                <a:schemeClr val="bg1"/>
              </a:solidFill>
            </a:endParaRPr>
          </a:p>
          <a:p>
            <a:r>
              <a:rPr lang="nl-NL" sz="2400" dirty="0">
                <a:solidFill>
                  <a:schemeClr val="bg1"/>
                </a:solidFill>
              </a:rPr>
              <a:t>Dan is dat ook zo! </a:t>
            </a:r>
          </a:p>
          <a:p>
            <a:endParaRPr lang="nl-NL" sz="2400" b="1" dirty="0">
              <a:solidFill>
                <a:schemeClr val="bg1"/>
              </a:solidFill>
            </a:endParaRPr>
          </a:p>
          <a:p>
            <a:r>
              <a:rPr lang="nl-NL" sz="2400" b="1" dirty="0">
                <a:solidFill>
                  <a:schemeClr val="bg1"/>
                </a:solidFill>
              </a:rPr>
              <a:t>Snel én makkelijk geld verdienen bestaat echt niet. </a:t>
            </a:r>
          </a:p>
        </p:txBody>
      </p:sp>
      <p:sp>
        <p:nvSpPr>
          <p:cNvPr id="3" name="Tekstvak 2">
            <a:extLst>
              <a:ext uri="{FF2B5EF4-FFF2-40B4-BE49-F238E27FC236}">
                <a16:creationId xmlns:a16="http://schemas.microsoft.com/office/drawing/2014/main" id="{523ED1CE-241B-79DA-4C58-C3AE1723E839}"/>
              </a:ext>
            </a:extLst>
          </p:cNvPr>
          <p:cNvSpPr txBox="1"/>
          <p:nvPr/>
        </p:nvSpPr>
        <p:spPr>
          <a:xfrm rot="906876">
            <a:off x="764460" y="579588"/>
            <a:ext cx="1199918" cy="1107996"/>
          </a:xfrm>
          <a:prstGeom prst="rect">
            <a:avLst/>
          </a:prstGeom>
          <a:noFill/>
        </p:spPr>
        <p:txBody>
          <a:bodyPr wrap="square" rtlCol="0">
            <a:spAutoFit/>
          </a:bodyPr>
          <a:lstStyle/>
          <a:p>
            <a:pPr algn="ctr"/>
            <a:r>
              <a:rPr lang="nl-NL" sz="6600" b="1" dirty="0">
                <a:solidFill>
                  <a:srgbClr val="FF3FFF"/>
                </a:solidFill>
                <a:effectLst>
                  <a:outerShdw blurRad="496615" sx="100696" sy="100696" algn="ctr" rotWithShape="0">
                    <a:srgbClr val="FF3FFF"/>
                  </a:outerShdw>
                </a:effectLst>
                <a:latin typeface="Arial Black" panose="020B0604020202020204" pitchFamily="34" charset="0"/>
                <a:cs typeface="Arial Black" panose="020B0604020202020204" pitchFamily="34" charset="0"/>
              </a:rPr>
              <a:t>!</a:t>
            </a:r>
            <a:endParaRPr lang="nl-NL" sz="700" b="1" dirty="0">
              <a:solidFill>
                <a:srgbClr val="FF3FFF"/>
              </a:solidFill>
              <a:effectLst>
                <a:outerShdw blurRad="496615" sx="100696" sy="100696" algn="ctr" rotWithShape="0">
                  <a:srgbClr val="FF3FFF"/>
                </a:outerShdw>
              </a:effectLst>
              <a:latin typeface="Arial Black" panose="020B0604020202020204" pitchFamily="34" charset="0"/>
              <a:cs typeface="Arial Black" panose="020B0604020202020204" pitchFamily="34" charset="0"/>
            </a:endParaRPr>
          </a:p>
        </p:txBody>
      </p:sp>
      <p:sp>
        <p:nvSpPr>
          <p:cNvPr id="5" name="Tekstvak 4">
            <a:extLst>
              <a:ext uri="{FF2B5EF4-FFF2-40B4-BE49-F238E27FC236}">
                <a16:creationId xmlns:a16="http://schemas.microsoft.com/office/drawing/2014/main" id="{E2AE3FF4-D9F4-6824-D6B1-819D1C65F09B}"/>
              </a:ext>
            </a:extLst>
          </p:cNvPr>
          <p:cNvSpPr txBox="1"/>
          <p:nvPr/>
        </p:nvSpPr>
        <p:spPr>
          <a:xfrm rot="20841839">
            <a:off x="608524" y="739113"/>
            <a:ext cx="878222" cy="1107996"/>
          </a:xfrm>
          <a:prstGeom prst="rect">
            <a:avLst/>
          </a:prstGeom>
          <a:noFill/>
        </p:spPr>
        <p:txBody>
          <a:bodyPr wrap="square" rtlCol="0">
            <a:spAutoFit/>
          </a:bodyPr>
          <a:lstStyle/>
          <a:p>
            <a:pPr algn="ctr"/>
            <a:r>
              <a:rPr lang="nl-NL" sz="6600" b="1" dirty="0">
                <a:solidFill>
                  <a:srgbClr val="4FC3FF"/>
                </a:solidFill>
                <a:effectLst>
                  <a:outerShdw blurRad="496615" sx="100696" sy="100696" algn="ctr" rotWithShape="0">
                    <a:srgbClr val="4FC3FF"/>
                  </a:outerShdw>
                </a:effectLst>
                <a:latin typeface="Arial Black" panose="020B0604020202020204" pitchFamily="34" charset="0"/>
                <a:cs typeface="Arial Black" panose="020B0604020202020204" pitchFamily="34" charset="0"/>
              </a:rPr>
              <a:t>!</a:t>
            </a:r>
            <a:endParaRPr lang="nl-NL" sz="700" b="1" dirty="0">
              <a:solidFill>
                <a:srgbClr val="4FC3FF"/>
              </a:solidFill>
              <a:effectLst>
                <a:outerShdw blurRad="496615" sx="100696" sy="100696" algn="ctr" rotWithShape="0">
                  <a:srgbClr val="4FC3FF"/>
                </a:outerShdw>
              </a:effectLst>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646372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81ACB314-7BE5-62E1-F385-1D388FA75348}"/>
              </a:ext>
            </a:extLst>
          </p:cNvPr>
          <p:cNvSpPr/>
          <p:nvPr/>
        </p:nvSpPr>
        <p:spPr>
          <a:xfrm>
            <a:off x="0" y="-20040"/>
            <a:ext cx="12192000" cy="66614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Arial" panose="020B0604020202020204" pitchFamily="34" charset="0"/>
            </a:endParaRPr>
          </a:p>
        </p:txBody>
      </p:sp>
      <p:grpSp>
        <p:nvGrpSpPr>
          <p:cNvPr id="5" name="Groep 4">
            <a:extLst>
              <a:ext uri="{FF2B5EF4-FFF2-40B4-BE49-F238E27FC236}">
                <a16:creationId xmlns:a16="http://schemas.microsoft.com/office/drawing/2014/main" id="{215E46C7-D5CA-ADC3-90FE-A5BAE9468BAF}"/>
              </a:ext>
            </a:extLst>
          </p:cNvPr>
          <p:cNvGrpSpPr/>
          <p:nvPr/>
        </p:nvGrpSpPr>
        <p:grpSpPr>
          <a:xfrm>
            <a:off x="883503" y="2697273"/>
            <a:ext cx="6799136" cy="1030625"/>
            <a:chOff x="0" y="-25851"/>
            <a:chExt cx="6799580" cy="1031256"/>
          </a:xfrm>
        </p:grpSpPr>
        <p:sp>
          <p:nvSpPr>
            <p:cNvPr id="7" name="Tekstvak 3">
              <a:extLst>
                <a:ext uri="{FF2B5EF4-FFF2-40B4-BE49-F238E27FC236}">
                  <a16:creationId xmlns:a16="http://schemas.microsoft.com/office/drawing/2014/main" id="{7B305DB4-ABFA-40DE-8A51-45F110BE1F59}"/>
                </a:ext>
              </a:extLst>
            </p:cNvPr>
            <p:cNvSpPr txBox="1"/>
            <p:nvPr/>
          </p:nvSpPr>
          <p:spPr>
            <a:xfrm>
              <a:off x="0" y="387550"/>
              <a:ext cx="6799580" cy="6178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buNone/>
              </a:pPr>
              <a:r>
                <a:rPr lang="nl-NL" sz="3600" b="1" kern="100" dirty="0">
                  <a:solidFill>
                    <a:srgbClr val="FFFFFF"/>
                  </a:solidFill>
                  <a:effectLst/>
                  <a:latin typeface="Arial" panose="020B0604020202020204" pitchFamily="34" charset="0"/>
                  <a:ea typeface="Aptos" panose="020B0004020202020204" pitchFamily="34" charset="0"/>
                  <a:cs typeface="Arial" panose="020B0604020202020204" pitchFamily="34" charset="0"/>
                </a:rPr>
                <a:t>Lesprogramma</a:t>
              </a:r>
            </a:p>
          </p:txBody>
        </p:sp>
        <p:sp>
          <p:nvSpPr>
            <p:cNvPr id="8" name="Tekstvak 3">
              <a:extLst>
                <a:ext uri="{FF2B5EF4-FFF2-40B4-BE49-F238E27FC236}">
                  <a16:creationId xmlns:a16="http://schemas.microsoft.com/office/drawing/2014/main" id="{3B85B335-1585-06EA-399B-956453080948}"/>
                </a:ext>
              </a:extLst>
            </p:cNvPr>
            <p:cNvSpPr txBox="1"/>
            <p:nvPr/>
          </p:nvSpPr>
          <p:spPr>
            <a:xfrm>
              <a:off x="0" y="9731"/>
              <a:ext cx="6799580" cy="39061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buNone/>
              </a:pPr>
              <a:r>
                <a:rPr lang="nl-NL" sz="1600" b="1" kern="100" dirty="0">
                  <a:solidFill>
                    <a:srgbClr val="FF3FFF"/>
                  </a:solidFill>
                  <a:effectLst/>
                  <a:latin typeface="Arial" panose="020B0604020202020204" pitchFamily="34" charset="0"/>
                  <a:ea typeface="Aptos" panose="020B0004020202020204" pitchFamily="34" charset="0"/>
                  <a:cs typeface="Arial" panose="020B0604020202020204" pitchFamily="34" charset="0"/>
                </a:rPr>
                <a:t>SHITZOOI</a:t>
              </a:r>
              <a:endParaRPr lang="nl-NL" sz="1200" b="1" kern="100" dirty="0">
                <a:solidFill>
                  <a:srgbClr val="FF3FFF"/>
                </a:solidFill>
                <a:effectLst/>
                <a:latin typeface="Arial" panose="020B0604020202020204" pitchFamily="34" charset="0"/>
                <a:ea typeface="Aptos" panose="020B0004020202020204" pitchFamily="34" charset="0"/>
                <a:cs typeface="Arial" panose="020B0604020202020204" pitchFamily="34" charset="0"/>
              </a:endParaRPr>
            </a:p>
          </p:txBody>
        </p:sp>
        <p:grpSp>
          <p:nvGrpSpPr>
            <p:cNvPr id="9" name="Groep 8">
              <a:extLst>
                <a:ext uri="{FF2B5EF4-FFF2-40B4-BE49-F238E27FC236}">
                  <a16:creationId xmlns:a16="http://schemas.microsoft.com/office/drawing/2014/main" id="{5E1D4297-3401-C811-5ECC-28E3A28AD164}"/>
                </a:ext>
              </a:extLst>
            </p:cNvPr>
            <p:cNvGrpSpPr/>
            <p:nvPr/>
          </p:nvGrpSpPr>
          <p:grpSpPr>
            <a:xfrm>
              <a:off x="1236443" y="-25851"/>
              <a:ext cx="1431116" cy="362671"/>
              <a:chOff x="-331765" y="-25851"/>
              <a:chExt cx="1431845" cy="362671"/>
            </a:xfrm>
          </p:grpSpPr>
          <p:sp>
            <p:nvSpPr>
              <p:cNvPr id="10" name="Afgeronde rechthoek 9">
                <a:extLst>
                  <a:ext uri="{FF2B5EF4-FFF2-40B4-BE49-F238E27FC236}">
                    <a16:creationId xmlns:a16="http://schemas.microsoft.com/office/drawing/2014/main" id="{43FB7B9A-CAAE-E00C-14C6-7A3EAD93090A}"/>
                  </a:ext>
                </a:extLst>
              </p:cNvPr>
              <p:cNvSpPr/>
              <p:nvPr/>
            </p:nvSpPr>
            <p:spPr>
              <a:xfrm>
                <a:off x="-331765" y="-25851"/>
                <a:ext cx="1429660" cy="354330"/>
              </a:xfrm>
              <a:prstGeom prst="roundRect">
                <a:avLst>
                  <a:gd name="adj" fmla="val 50000"/>
                </a:avLst>
              </a:prstGeom>
              <a:solidFill>
                <a:srgbClr val="00CFFF"/>
              </a:solidFill>
              <a:ln>
                <a:noFill/>
              </a:ln>
              <a:effectLst>
                <a:outerShdw blurRad="238657" sx="96826" sy="96826" algn="ctr" rotWithShape="0">
                  <a:srgbClr val="00CFFF">
                    <a:alpha val="88006"/>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11" name="Tekstvak 5">
                <a:extLst>
                  <a:ext uri="{FF2B5EF4-FFF2-40B4-BE49-F238E27FC236}">
                    <a16:creationId xmlns:a16="http://schemas.microsoft.com/office/drawing/2014/main" id="{D7D5DE38-94BD-41F6-E797-CD2B5B1B42A0}"/>
                  </a:ext>
                </a:extLst>
              </p:cNvPr>
              <p:cNvSpPr txBox="1"/>
              <p:nvPr/>
            </p:nvSpPr>
            <p:spPr>
              <a:xfrm>
                <a:off x="-329580" y="43"/>
                <a:ext cx="1429660" cy="33677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nl-NL" sz="1400" b="1" kern="100" dirty="0">
                    <a:solidFill>
                      <a:srgbClr val="00677F"/>
                    </a:solidFill>
                    <a:effectLst/>
                    <a:latin typeface="Arial Black" panose="020B0604020202020204" pitchFamily="34" charset="0"/>
                    <a:ea typeface="Aptos" panose="020B0004020202020204" pitchFamily="34" charset="0"/>
                    <a:cs typeface="Arial Black" panose="020B0604020202020204" pitchFamily="34" charset="0"/>
                  </a:rPr>
                  <a:t>SNEL GELD</a:t>
                </a:r>
                <a:endParaRPr lang="nl-NL" sz="1200" b="1" kern="100" dirty="0">
                  <a:effectLst/>
                  <a:latin typeface="Arial Black" panose="020B0604020202020204" pitchFamily="34" charset="0"/>
                  <a:ea typeface="Aptos" panose="020B0004020202020204" pitchFamily="34" charset="0"/>
                  <a:cs typeface="Arial Black" panose="020B0604020202020204" pitchFamily="34" charset="0"/>
                </a:endParaRPr>
              </a:p>
            </p:txBody>
          </p:sp>
        </p:grpSp>
      </p:grpSp>
      <p:sp>
        <p:nvSpPr>
          <p:cNvPr id="6" name="Tijdelijke aanduiding voor voettekst 12">
            <a:extLst>
              <a:ext uri="{FF2B5EF4-FFF2-40B4-BE49-F238E27FC236}">
                <a16:creationId xmlns:a16="http://schemas.microsoft.com/office/drawing/2014/main" id="{EB1D31FE-F9A7-43CE-6DFC-DD61C5F60BE9}"/>
              </a:ext>
            </a:extLst>
          </p:cNvPr>
          <p:cNvSpPr txBox="1">
            <a:spLocks/>
          </p:cNvSpPr>
          <p:nvPr/>
        </p:nvSpPr>
        <p:spPr>
          <a:xfrm>
            <a:off x="3550269" y="6560673"/>
            <a:ext cx="5066063"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600" dirty="0">
                <a:latin typeface="Arial" panose="020B0604020202020204" pitchFamily="34" charset="0"/>
              </a:rPr>
              <a:t>© 2026 OKO / </a:t>
            </a:r>
            <a:r>
              <a:rPr lang="nl-NL" sz="600" dirty="0" err="1">
                <a:latin typeface="Arial" panose="020B0604020202020204" pitchFamily="34" charset="0"/>
              </a:rPr>
              <a:t>Annebeth</a:t>
            </a:r>
            <a:r>
              <a:rPr lang="nl-NL" sz="600" dirty="0">
                <a:latin typeface="Arial" panose="020B0604020202020204" pitchFamily="34" charset="0"/>
              </a:rPr>
              <a:t> Moolenburgh</a:t>
            </a:r>
          </a:p>
        </p:txBody>
      </p:sp>
      <p:sp>
        <p:nvSpPr>
          <p:cNvPr id="12" name="Tijdelijke aanduiding voor voettekst 12">
            <a:extLst>
              <a:ext uri="{FF2B5EF4-FFF2-40B4-BE49-F238E27FC236}">
                <a16:creationId xmlns:a16="http://schemas.microsoft.com/office/drawing/2014/main" id="{2579050E-8DBA-C408-27FD-265FD2682DC2}"/>
              </a:ext>
            </a:extLst>
          </p:cNvPr>
          <p:cNvSpPr txBox="1">
            <a:spLocks/>
          </p:cNvSpPr>
          <p:nvPr/>
        </p:nvSpPr>
        <p:spPr>
          <a:xfrm>
            <a:off x="171450" y="6563538"/>
            <a:ext cx="3150065"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600" dirty="0">
                <a:latin typeface="Arial" panose="020B0604020202020204" pitchFamily="34" charset="0"/>
              </a:rPr>
              <a:t>versie januari 2026</a:t>
            </a:r>
          </a:p>
        </p:txBody>
      </p:sp>
      <p:sp>
        <p:nvSpPr>
          <p:cNvPr id="13" name="Tijdelijke aanduiding voor dianummer 24">
            <a:extLst>
              <a:ext uri="{FF2B5EF4-FFF2-40B4-BE49-F238E27FC236}">
                <a16:creationId xmlns:a16="http://schemas.microsoft.com/office/drawing/2014/main" id="{64101660-4FC7-33AE-B4F7-3E7F747A18D0}"/>
              </a:ext>
            </a:extLst>
          </p:cNvPr>
          <p:cNvSpPr>
            <a:spLocks noGrp="1"/>
          </p:cNvSpPr>
          <p:nvPr>
            <p:ph type="sldNum" sz="quarter" idx="12"/>
          </p:nvPr>
        </p:nvSpPr>
        <p:spPr>
          <a:xfrm>
            <a:off x="9088554" y="6560672"/>
            <a:ext cx="2743200" cy="365125"/>
          </a:xfrm>
        </p:spPr>
        <p:txBody>
          <a:bodyPr/>
          <a:lstStyle/>
          <a:p>
            <a:fld id="{F351AFDE-2DCF-C446-8697-E84132FCEB2C}" type="slidenum">
              <a:rPr lang="nl-NL" sz="800" smtClean="0"/>
              <a:t>2</a:t>
            </a:fld>
            <a:endParaRPr lang="nl-NL" sz="800" dirty="0"/>
          </a:p>
        </p:txBody>
      </p:sp>
      <p:grpSp>
        <p:nvGrpSpPr>
          <p:cNvPr id="18" name="Groep 17">
            <a:extLst>
              <a:ext uri="{FF2B5EF4-FFF2-40B4-BE49-F238E27FC236}">
                <a16:creationId xmlns:a16="http://schemas.microsoft.com/office/drawing/2014/main" id="{01EAA1D2-0071-7B65-9A18-6D381C4D941A}"/>
              </a:ext>
            </a:extLst>
          </p:cNvPr>
          <p:cNvGrpSpPr/>
          <p:nvPr/>
        </p:nvGrpSpPr>
        <p:grpSpPr>
          <a:xfrm>
            <a:off x="4930043" y="1386225"/>
            <a:ext cx="1477052" cy="411848"/>
            <a:chOff x="5536205" y="2439942"/>
            <a:chExt cx="1477052" cy="411848"/>
          </a:xfrm>
        </p:grpSpPr>
        <p:sp>
          <p:nvSpPr>
            <p:cNvPr id="3" name="Afgeronde rechthoek 2">
              <a:extLst>
                <a:ext uri="{FF2B5EF4-FFF2-40B4-BE49-F238E27FC236}">
                  <a16:creationId xmlns:a16="http://schemas.microsoft.com/office/drawing/2014/main" id="{9F8B9CBA-97E2-8E55-211F-2EC3A4016017}"/>
                </a:ext>
              </a:extLst>
            </p:cNvPr>
            <p:cNvSpPr/>
            <p:nvPr/>
          </p:nvSpPr>
          <p:spPr>
            <a:xfrm>
              <a:off x="5804585" y="2439942"/>
              <a:ext cx="924306" cy="411848"/>
            </a:xfrm>
            <a:prstGeom prst="roundRect">
              <a:avLst>
                <a:gd name="adj" fmla="val 50000"/>
              </a:avLst>
            </a:prstGeom>
            <a:solidFill>
              <a:srgbClr val="FF3FFF"/>
            </a:solidFill>
            <a:ln>
              <a:noFill/>
            </a:ln>
            <a:effectLst>
              <a:outerShdw blurRad="538319" sx="116000" sy="116000" algn="ctr" rotWithShape="0">
                <a:srgbClr val="C8539F"/>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4" name="Tekstvak 3">
              <a:extLst>
                <a:ext uri="{FF2B5EF4-FFF2-40B4-BE49-F238E27FC236}">
                  <a16:creationId xmlns:a16="http://schemas.microsoft.com/office/drawing/2014/main" id="{E2BD54B3-DB6B-8CAD-4349-8A7DA6F4C81B}"/>
                </a:ext>
              </a:extLst>
            </p:cNvPr>
            <p:cNvSpPr txBox="1"/>
            <p:nvPr/>
          </p:nvSpPr>
          <p:spPr>
            <a:xfrm>
              <a:off x="5536205" y="2491928"/>
              <a:ext cx="1477052" cy="3258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nl-NL" sz="1400" b="1" kern="100" dirty="0">
                  <a:solidFill>
                    <a:schemeClr val="accent5">
                      <a:lumMod val="20000"/>
                      <a:lumOff val="80000"/>
                    </a:schemeClr>
                  </a:solidFill>
                  <a:latin typeface="Arial Black" panose="020B0604020202020204" pitchFamily="34" charset="0"/>
                  <a:ea typeface="Aptos" panose="020B0004020202020204" pitchFamily="34" charset="0"/>
                  <a:cs typeface="Times New Roman" panose="02020603050405020304" pitchFamily="18" charset="0"/>
                </a:rPr>
                <a:t>LES 1</a:t>
              </a:r>
              <a:endParaRPr lang="nl-NL" sz="900" b="1" kern="100" dirty="0">
                <a:solidFill>
                  <a:schemeClr val="accent5">
                    <a:lumMod val="20000"/>
                    <a:lumOff val="80000"/>
                  </a:schemeClr>
                </a:solidFill>
                <a:effectLst/>
                <a:latin typeface="Arial Black" panose="020B0604020202020204" pitchFamily="34" charset="0"/>
                <a:ea typeface="Aptos" panose="020B0004020202020204" pitchFamily="34" charset="0"/>
                <a:cs typeface="Times New Roman" panose="02020603050405020304" pitchFamily="18" charset="0"/>
              </a:endParaRPr>
            </a:p>
          </p:txBody>
        </p:sp>
      </p:grpSp>
      <p:grpSp>
        <p:nvGrpSpPr>
          <p:cNvPr id="20" name="Groep 19">
            <a:extLst>
              <a:ext uri="{FF2B5EF4-FFF2-40B4-BE49-F238E27FC236}">
                <a16:creationId xmlns:a16="http://schemas.microsoft.com/office/drawing/2014/main" id="{4CC75BEA-3EC2-520D-4712-885D131FF040}"/>
              </a:ext>
            </a:extLst>
          </p:cNvPr>
          <p:cNvGrpSpPr/>
          <p:nvPr/>
        </p:nvGrpSpPr>
        <p:grpSpPr>
          <a:xfrm>
            <a:off x="4930043" y="4450053"/>
            <a:ext cx="1477052" cy="411848"/>
            <a:chOff x="5536205" y="4243646"/>
            <a:chExt cx="1477052" cy="411848"/>
          </a:xfrm>
        </p:grpSpPr>
        <p:sp>
          <p:nvSpPr>
            <p:cNvPr id="19" name="Afgeronde rechthoek 18">
              <a:extLst>
                <a:ext uri="{FF2B5EF4-FFF2-40B4-BE49-F238E27FC236}">
                  <a16:creationId xmlns:a16="http://schemas.microsoft.com/office/drawing/2014/main" id="{2B6905CA-AE62-F936-2D9A-D5B20B8BAB57}"/>
                </a:ext>
              </a:extLst>
            </p:cNvPr>
            <p:cNvSpPr/>
            <p:nvPr/>
          </p:nvSpPr>
          <p:spPr>
            <a:xfrm>
              <a:off x="5804585" y="4243646"/>
              <a:ext cx="924306" cy="411848"/>
            </a:xfrm>
            <a:prstGeom prst="roundRect">
              <a:avLst>
                <a:gd name="adj" fmla="val 50000"/>
              </a:avLst>
            </a:prstGeom>
            <a:solidFill>
              <a:srgbClr val="FF3FFF"/>
            </a:solidFill>
            <a:ln>
              <a:noFill/>
            </a:ln>
            <a:effectLst>
              <a:outerShdw blurRad="538319" sx="116000" sy="116000" algn="ctr" rotWithShape="0">
                <a:srgbClr val="C8539F"/>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23" name="Tekstvak 22">
              <a:extLst>
                <a:ext uri="{FF2B5EF4-FFF2-40B4-BE49-F238E27FC236}">
                  <a16:creationId xmlns:a16="http://schemas.microsoft.com/office/drawing/2014/main" id="{702FB032-E232-2B9E-5E86-2860339FA1E5}"/>
                </a:ext>
              </a:extLst>
            </p:cNvPr>
            <p:cNvSpPr txBox="1"/>
            <p:nvPr/>
          </p:nvSpPr>
          <p:spPr>
            <a:xfrm>
              <a:off x="5536205" y="4295632"/>
              <a:ext cx="1477052" cy="3258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nl-NL" sz="1400" b="1" kern="100" dirty="0">
                  <a:solidFill>
                    <a:schemeClr val="accent5">
                      <a:lumMod val="20000"/>
                      <a:lumOff val="80000"/>
                    </a:schemeClr>
                  </a:solidFill>
                  <a:latin typeface="Arial Black" panose="020B0604020202020204" pitchFamily="34" charset="0"/>
                  <a:ea typeface="Aptos" panose="020B0004020202020204" pitchFamily="34" charset="0"/>
                  <a:cs typeface="Times New Roman" panose="02020603050405020304" pitchFamily="18" charset="0"/>
                </a:rPr>
                <a:t>LES 2</a:t>
              </a:r>
              <a:endParaRPr lang="nl-NL" sz="900" b="1" kern="100" dirty="0">
                <a:solidFill>
                  <a:schemeClr val="accent5">
                    <a:lumMod val="20000"/>
                    <a:lumOff val="80000"/>
                  </a:schemeClr>
                </a:solidFill>
                <a:effectLst/>
                <a:latin typeface="Arial Black" panose="020B0604020202020204" pitchFamily="34" charset="0"/>
                <a:ea typeface="Aptos" panose="020B0004020202020204" pitchFamily="34" charset="0"/>
                <a:cs typeface="Times New Roman" panose="02020603050405020304" pitchFamily="18" charset="0"/>
              </a:endParaRPr>
            </a:p>
          </p:txBody>
        </p:sp>
      </p:grpSp>
      <p:grpSp>
        <p:nvGrpSpPr>
          <p:cNvPr id="21" name="Groep 20">
            <a:extLst>
              <a:ext uri="{FF2B5EF4-FFF2-40B4-BE49-F238E27FC236}">
                <a16:creationId xmlns:a16="http://schemas.microsoft.com/office/drawing/2014/main" id="{CA68724E-D1F5-3CE1-A239-47C01C08D8D2}"/>
              </a:ext>
            </a:extLst>
          </p:cNvPr>
          <p:cNvGrpSpPr/>
          <p:nvPr/>
        </p:nvGrpSpPr>
        <p:grpSpPr>
          <a:xfrm>
            <a:off x="6508579" y="1661934"/>
            <a:ext cx="5116225" cy="815877"/>
            <a:chOff x="7114741" y="2282871"/>
            <a:chExt cx="5116225" cy="815877"/>
          </a:xfrm>
        </p:grpSpPr>
        <p:sp>
          <p:nvSpPr>
            <p:cNvPr id="15" name="Tekstvak 14">
              <a:extLst>
                <a:ext uri="{FF2B5EF4-FFF2-40B4-BE49-F238E27FC236}">
                  <a16:creationId xmlns:a16="http://schemas.microsoft.com/office/drawing/2014/main" id="{88E6BD24-1F7D-759A-1C1C-23FA331F6EC0}"/>
                </a:ext>
              </a:extLst>
            </p:cNvPr>
            <p:cNvSpPr txBox="1"/>
            <p:nvPr/>
          </p:nvSpPr>
          <p:spPr>
            <a:xfrm>
              <a:off x="7114742" y="2282871"/>
              <a:ext cx="4682147" cy="523220"/>
            </a:xfrm>
            <a:prstGeom prst="rect">
              <a:avLst/>
            </a:prstGeom>
            <a:noFill/>
          </p:spPr>
          <p:txBody>
            <a:bodyPr wrap="square" rtlCol="0">
              <a:spAutoFit/>
            </a:bodyPr>
            <a:lstStyle/>
            <a:p>
              <a:r>
                <a:rPr lang="nl-NL" sz="2800" b="1" dirty="0">
                  <a:solidFill>
                    <a:schemeClr val="bg1"/>
                  </a:solidFill>
                  <a:latin typeface="Arial" panose="020B0604020202020204" pitchFamily="34" charset="0"/>
                  <a:cs typeface="Arial" panose="020B0604020202020204" pitchFamily="34" charset="0"/>
                </a:rPr>
                <a:t>Film 1 kijken (± 25 min.)</a:t>
              </a:r>
              <a:endParaRPr lang="nl-NL" sz="1400" b="1" dirty="0">
                <a:solidFill>
                  <a:schemeClr val="bg1"/>
                </a:solidFill>
                <a:latin typeface="Arial" panose="020B0604020202020204" pitchFamily="34" charset="0"/>
                <a:cs typeface="Arial" panose="020B0604020202020204" pitchFamily="34" charset="0"/>
              </a:endParaRPr>
            </a:p>
          </p:txBody>
        </p:sp>
        <p:sp>
          <p:nvSpPr>
            <p:cNvPr id="17" name="Tekstvak 16">
              <a:extLst>
                <a:ext uri="{FF2B5EF4-FFF2-40B4-BE49-F238E27FC236}">
                  <a16:creationId xmlns:a16="http://schemas.microsoft.com/office/drawing/2014/main" id="{473C139A-7B00-C9FB-AEA7-23D1B5E3273E}"/>
                </a:ext>
              </a:extLst>
            </p:cNvPr>
            <p:cNvSpPr txBox="1"/>
            <p:nvPr/>
          </p:nvSpPr>
          <p:spPr>
            <a:xfrm>
              <a:off x="7114741" y="2729416"/>
              <a:ext cx="5116225" cy="369332"/>
            </a:xfrm>
            <a:prstGeom prst="rect">
              <a:avLst/>
            </a:prstGeom>
            <a:noFill/>
          </p:spPr>
          <p:txBody>
            <a:bodyPr wrap="square" rtlCol="0">
              <a:spAutoFit/>
            </a:bodyPr>
            <a:lstStyle/>
            <a:p>
              <a:r>
                <a:rPr lang="nl-NL" dirty="0">
                  <a:solidFill>
                    <a:schemeClr val="bg1"/>
                  </a:solidFill>
                  <a:latin typeface="Arial" panose="020B0604020202020204" pitchFamily="34" charset="0"/>
                  <a:cs typeface="Arial" panose="020B0604020202020204" pitchFamily="34" charset="0"/>
                </a:rPr>
                <a:t>Individueel kijken naar gekozen personage</a:t>
              </a:r>
            </a:p>
          </p:txBody>
        </p:sp>
      </p:grpSp>
      <p:grpSp>
        <p:nvGrpSpPr>
          <p:cNvPr id="24" name="Groep 23">
            <a:extLst>
              <a:ext uri="{FF2B5EF4-FFF2-40B4-BE49-F238E27FC236}">
                <a16:creationId xmlns:a16="http://schemas.microsoft.com/office/drawing/2014/main" id="{9A9510A4-3747-048C-DFC1-24425A46E780}"/>
              </a:ext>
            </a:extLst>
          </p:cNvPr>
          <p:cNvGrpSpPr/>
          <p:nvPr/>
        </p:nvGrpSpPr>
        <p:grpSpPr>
          <a:xfrm>
            <a:off x="6508579" y="3288808"/>
            <a:ext cx="4783747" cy="815877"/>
            <a:chOff x="7114742" y="3715056"/>
            <a:chExt cx="4783747" cy="815877"/>
          </a:xfrm>
        </p:grpSpPr>
        <p:sp>
          <p:nvSpPr>
            <p:cNvPr id="22" name="Tekstvak 21">
              <a:extLst>
                <a:ext uri="{FF2B5EF4-FFF2-40B4-BE49-F238E27FC236}">
                  <a16:creationId xmlns:a16="http://schemas.microsoft.com/office/drawing/2014/main" id="{95F476A3-F145-E8C0-7B68-BFD43F765974}"/>
                </a:ext>
              </a:extLst>
            </p:cNvPr>
            <p:cNvSpPr txBox="1"/>
            <p:nvPr/>
          </p:nvSpPr>
          <p:spPr>
            <a:xfrm>
              <a:off x="7114743" y="3715056"/>
              <a:ext cx="4193755" cy="523220"/>
            </a:xfrm>
            <a:prstGeom prst="rect">
              <a:avLst/>
            </a:prstGeom>
            <a:noFill/>
          </p:spPr>
          <p:txBody>
            <a:bodyPr wrap="square" rtlCol="0">
              <a:spAutoFit/>
            </a:bodyPr>
            <a:lstStyle/>
            <a:p>
              <a:r>
                <a:rPr lang="nl-NL" sz="2800" b="1" dirty="0">
                  <a:solidFill>
                    <a:schemeClr val="bg1"/>
                  </a:solidFill>
                  <a:latin typeface="Arial" panose="020B0604020202020204" pitchFamily="34" charset="0"/>
                  <a:cs typeface="Arial" panose="020B0604020202020204" pitchFamily="34" charset="0"/>
                </a:rPr>
                <a:t>Film 2 kijken (± 15 min.)</a:t>
              </a:r>
              <a:endParaRPr lang="nl-NL" sz="1400" b="1" dirty="0">
                <a:solidFill>
                  <a:schemeClr val="bg1"/>
                </a:solidFill>
                <a:latin typeface="Arial" panose="020B0604020202020204" pitchFamily="34" charset="0"/>
                <a:cs typeface="Arial" panose="020B0604020202020204" pitchFamily="34" charset="0"/>
              </a:endParaRPr>
            </a:p>
          </p:txBody>
        </p:sp>
        <p:sp>
          <p:nvSpPr>
            <p:cNvPr id="26" name="Tekstvak 25">
              <a:extLst>
                <a:ext uri="{FF2B5EF4-FFF2-40B4-BE49-F238E27FC236}">
                  <a16:creationId xmlns:a16="http://schemas.microsoft.com/office/drawing/2014/main" id="{181DE07B-DEA2-C335-8647-670AC290C21E}"/>
                </a:ext>
              </a:extLst>
            </p:cNvPr>
            <p:cNvSpPr txBox="1"/>
            <p:nvPr/>
          </p:nvSpPr>
          <p:spPr>
            <a:xfrm>
              <a:off x="7114742" y="4161601"/>
              <a:ext cx="4783747" cy="369332"/>
            </a:xfrm>
            <a:prstGeom prst="rect">
              <a:avLst/>
            </a:prstGeom>
            <a:noFill/>
          </p:spPr>
          <p:txBody>
            <a:bodyPr wrap="square" rtlCol="0">
              <a:spAutoFit/>
            </a:bodyPr>
            <a:lstStyle/>
            <a:p>
              <a:r>
                <a:rPr lang="nl-NL" dirty="0">
                  <a:solidFill>
                    <a:schemeClr val="bg1"/>
                  </a:solidFill>
                  <a:latin typeface="Arial" panose="020B0604020202020204" pitchFamily="34" charset="0"/>
                  <a:cs typeface="Arial" panose="020B0604020202020204" pitchFamily="34" charset="0"/>
                </a:rPr>
                <a:t>Individueel kijken naar gekozen personage </a:t>
              </a:r>
            </a:p>
          </p:txBody>
        </p:sp>
      </p:grpSp>
      <p:grpSp>
        <p:nvGrpSpPr>
          <p:cNvPr id="25" name="Groep 24">
            <a:extLst>
              <a:ext uri="{FF2B5EF4-FFF2-40B4-BE49-F238E27FC236}">
                <a16:creationId xmlns:a16="http://schemas.microsoft.com/office/drawing/2014/main" id="{A0BA809B-1706-678C-ED68-EAFBC82E8EE0}"/>
              </a:ext>
            </a:extLst>
          </p:cNvPr>
          <p:cNvGrpSpPr/>
          <p:nvPr/>
        </p:nvGrpSpPr>
        <p:grpSpPr>
          <a:xfrm>
            <a:off x="6508579" y="4188443"/>
            <a:ext cx="5116225" cy="815877"/>
            <a:chOff x="7114742" y="4614691"/>
            <a:chExt cx="5116225" cy="815877"/>
          </a:xfrm>
        </p:grpSpPr>
        <p:sp>
          <p:nvSpPr>
            <p:cNvPr id="31" name="Tekstvak 30">
              <a:extLst>
                <a:ext uri="{FF2B5EF4-FFF2-40B4-BE49-F238E27FC236}">
                  <a16:creationId xmlns:a16="http://schemas.microsoft.com/office/drawing/2014/main" id="{AD710BFF-578C-E03B-3438-74BD91CE7E77}"/>
                </a:ext>
              </a:extLst>
            </p:cNvPr>
            <p:cNvSpPr txBox="1"/>
            <p:nvPr/>
          </p:nvSpPr>
          <p:spPr>
            <a:xfrm>
              <a:off x="7114742" y="4614691"/>
              <a:ext cx="5116225" cy="523220"/>
            </a:xfrm>
            <a:prstGeom prst="rect">
              <a:avLst/>
            </a:prstGeom>
            <a:noFill/>
          </p:spPr>
          <p:txBody>
            <a:bodyPr wrap="square" rtlCol="0">
              <a:spAutoFit/>
            </a:bodyPr>
            <a:lstStyle/>
            <a:p>
              <a:r>
                <a:rPr lang="nl-NL" sz="2800" b="1" dirty="0">
                  <a:solidFill>
                    <a:schemeClr val="bg1"/>
                  </a:solidFill>
                  <a:latin typeface="Arial" panose="020B0604020202020204" pitchFamily="34" charset="0"/>
                  <a:cs typeface="Arial" panose="020B0604020202020204" pitchFamily="34" charset="0"/>
                </a:rPr>
                <a:t>Einde kijken (± 5 min.)</a:t>
              </a:r>
              <a:endParaRPr lang="nl-NL" sz="1400" b="1" dirty="0">
                <a:solidFill>
                  <a:schemeClr val="bg1"/>
                </a:solidFill>
                <a:latin typeface="Arial" panose="020B0604020202020204" pitchFamily="34" charset="0"/>
                <a:cs typeface="Arial" panose="020B0604020202020204" pitchFamily="34" charset="0"/>
              </a:endParaRPr>
            </a:p>
          </p:txBody>
        </p:sp>
        <p:sp>
          <p:nvSpPr>
            <p:cNvPr id="32" name="Tekstvak 31">
              <a:extLst>
                <a:ext uri="{FF2B5EF4-FFF2-40B4-BE49-F238E27FC236}">
                  <a16:creationId xmlns:a16="http://schemas.microsoft.com/office/drawing/2014/main" id="{E6040D6E-07E7-7D84-011C-6FBF37989F3D}"/>
                </a:ext>
              </a:extLst>
            </p:cNvPr>
            <p:cNvSpPr txBox="1"/>
            <p:nvPr/>
          </p:nvSpPr>
          <p:spPr>
            <a:xfrm>
              <a:off x="7114742" y="5061236"/>
              <a:ext cx="4193754" cy="369332"/>
            </a:xfrm>
            <a:prstGeom prst="rect">
              <a:avLst/>
            </a:prstGeom>
            <a:noFill/>
          </p:spPr>
          <p:txBody>
            <a:bodyPr wrap="square" rtlCol="0">
              <a:spAutoFit/>
            </a:bodyPr>
            <a:lstStyle/>
            <a:p>
              <a:r>
                <a:rPr lang="nl-NL" dirty="0">
                  <a:solidFill>
                    <a:schemeClr val="bg1"/>
                  </a:solidFill>
                  <a:latin typeface="Arial" panose="020B0604020202020204" pitchFamily="34" charset="0"/>
                  <a:cs typeface="Arial" panose="020B0604020202020204" pitchFamily="34" charset="0"/>
                </a:rPr>
                <a:t>Kijk klassikaal hoe het verhaal afloopt </a:t>
              </a:r>
            </a:p>
          </p:txBody>
        </p:sp>
      </p:grpSp>
      <p:grpSp>
        <p:nvGrpSpPr>
          <p:cNvPr id="14" name="Groep 13">
            <a:extLst>
              <a:ext uri="{FF2B5EF4-FFF2-40B4-BE49-F238E27FC236}">
                <a16:creationId xmlns:a16="http://schemas.microsoft.com/office/drawing/2014/main" id="{6BE0BD42-C8BE-0950-DDB2-EBF9C081412C}"/>
              </a:ext>
            </a:extLst>
          </p:cNvPr>
          <p:cNvGrpSpPr/>
          <p:nvPr/>
        </p:nvGrpSpPr>
        <p:grpSpPr>
          <a:xfrm>
            <a:off x="6508579" y="732294"/>
            <a:ext cx="5116225" cy="815877"/>
            <a:chOff x="7114741" y="2282871"/>
            <a:chExt cx="5116225" cy="815877"/>
          </a:xfrm>
        </p:grpSpPr>
        <p:sp>
          <p:nvSpPr>
            <p:cNvPr id="27" name="Tekstvak 26">
              <a:extLst>
                <a:ext uri="{FF2B5EF4-FFF2-40B4-BE49-F238E27FC236}">
                  <a16:creationId xmlns:a16="http://schemas.microsoft.com/office/drawing/2014/main" id="{41FA456B-24D5-6384-5076-2BE8D4EDC368}"/>
                </a:ext>
              </a:extLst>
            </p:cNvPr>
            <p:cNvSpPr txBox="1"/>
            <p:nvPr/>
          </p:nvSpPr>
          <p:spPr>
            <a:xfrm>
              <a:off x="7114742" y="2282871"/>
              <a:ext cx="4783747" cy="523220"/>
            </a:xfrm>
            <a:prstGeom prst="rect">
              <a:avLst/>
            </a:prstGeom>
            <a:noFill/>
          </p:spPr>
          <p:txBody>
            <a:bodyPr wrap="square" rtlCol="0">
              <a:spAutoFit/>
            </a:bodyPr>
            <a:lstStyle/>
            <a:p>
              <a:r>
                <a:rPr lang="nl-NL" sz="2800" b="1" dirty="0">
                  <a:solidFill>
                    <a:schemeClr val="bg1"/>
                  </a:solidFill>
                  <a:latin typeface="Arial" panose="020B0604020202020204" pitchFamily="34" charset="0"/>
                  <a:cs typeface="Arial" panose="020B0604020202020204" pitchFamily="34" charset="0"/>
                </a:rPr>
                <a:t>Beginscène kijken (5 min.)</a:t>
              </a:r>
              <a:endParaRPr lang="nl-NL" sz="1400" b="1" dirty="0">
                <a:solidFill>
                  <a:schemeClr val="bg1"/>
                </a:solidFill>
                <a:latin typeface="Arial" panose="020B0604020202020204" pitchFamily="34" charset="0"/>
                <a:cs typeface="Arial" panose="020B0604020202020204" pitchFamily="34" charset="0"/>
              </a:endParaRPr>
            </a:p>
          </p:txBody>
        </p:sp>
        <p:sp>
          <p:nvSpPr>
            <p:cNvPr id="28" name="Tekstvak 27">
              <a:extLst>
                <a:ext uri="{FF2B5EF4-FFF2-40B4-BE49-F238E27FC236}">
                  <a16:creationId xmlns:a16="http://schemas.microsoft.com/office/drawing/2014/main" id="{F3B601E5-702C-C4DE-B39E-EAF2A96F9DCB}"/>
                </a:ext>
              </a:extLst>
            </p:cNvPr>
            <p:cNvSpPr txBox="1"/>
            <p:nvPr/>
          </p:nvSpPr>
          <p:spPr>
            <a:xfrm>
              <a:off x="7114741" y="2729416"/>
              <a:ext cx="5116225" cy="369332"/>
            </a:xfrm>
            <a:prstGeom prst="rect">
              <a:avLst/>
            </a:prstGeom>
            <a:noFill/>
          </p:spPr>
          <p:txBody>
            <a:bodyPr wrap="square" rtlCol="0">
              <a:spAutoFit/>
            </a:bodyPr>
            <a:lstStyle/>
            <a:p>
              <a:r>
                <a:rPr lang="nl-NL" dirty="0">
                  <a:solidFill>
                    <a:schemeClr val="bg1"/>
                  </a:solidFill>
                  <a:latin typeface="Arial" panose="020B0604020202020204" pitchFamily="34" charset="0"/>
                  <a:cs typeface="Arial" panose="020B0604020202020204" pitchFamily="34" charset="0"/>
                </a:rPr>
                <a:t>Dit doe je klassikaal</a:t>
              </a:r>
            </a:p>
          </p:txBody>
        </p:sp>
      </p:grpSp>
      <p:grpSp>
        <p:nvGrpSpPr>
          <p:cNvPr id="29" name="Groep 28">
            <a:extLst>
              <a:ext uri="{FF2B5EF4-FFF2-40B4-BE49-F238E27FC236}">
                <a16:creationId xmlns:a16="http://schemas.microsoft.com/office/drawing/2014/main" id="{961AE869-E7F9-C105-7817-9947EE6657FB}"/>
              </a:ext>
            </a:extLst>
          </p:cNvPr>
          <p:cNvGrpSpPr/>
          <p:nvPr/>
        </p:nvGrpSpPr>
        <p:grpSpPr>
          <a:xfrm>
            <a:off x="6508579" y="5152271"/>
            <a:ext cx="4193755" cy="815877"/>
            <a:chOff x="7114742" y="4614691"/>
            <a:chExt cx="4193755" cy="815877"/>
          </a:xfrm>
        </p:grpSpPr>
        <p:sp>
          <p:nvSpPr>
            <p:cNvPr id="30" name="Tekstvak 29">
              <a:extLst>
                <a:ext uri="{FF2B5EF4-FFF2-40B4-BE49-F238E27FC236}">
                  <a16:creationId xmlns:a16="http://schemas.microsoft.com/office/drawing/2014/main" id="{9B330F72-F4CB-D856-0411-085D92A1FD20}"/>
                </a:ext>
              </a:extLst>
            </p:cNvPr>
            <p:cNvSpPr txBox="1"/>
            <p:nvPr/>
          </p:nvSpPr>
          <p:spPr>
            <a:xfrm>
              <a:off x="7114742" y="4614691"/>
              <a:ext cx="4193755" cy="523220"/>
            </a:xfrm>
            <a:prstGeom prst="rect">
              <a:avLst/>
            </a:prstGeom>
            <a:noFill/>
          </p:spPr>
          <p:txBody>
            <a:bodyPr wrap="square" rtlCol="0">
              <a:spAutoFit/>
            </a:bodyPr>
            <a:lstStyle/>
            <a:p>
              <a:r>
                <a:rPr lang="nl-NL" sz="2800" b="1" dirty="0">
                  <a:solidFill>
                    <a:schemeClr val="bg1"/>
                  </a:solidFill>
                  <a:latin typeface="Arial" panose="020B0604020202020204" pitchFamily="34" charset="0"/>
                  <a:cs typeface="Arial" panose="020B0604020202020204" pitchFamily="34" charset="0"/>
                </a:rPr>
                <a:t>Vragen beantwoorden</a:t>
              </a:r>
              <a:endParaRPr lang="nl-NL" sz="1400" b="1" dirty="0">
                <a:solidFill>
                  <a:schemeClr val="bg1"/>
                </a:solidFill>
                <a:latin typeface="Arial" panose="020B0604020202020204" pitchFamily="34" charset="0"/>
                <a:cs typeface="Arial" panose="020B0604020202020204" pitchFamily="34" charset="0"/>
              </a:endParaRPr>
            </a:p>
          </p:txBody>
        </p:sp>
        <p:sp>
          <p:nvSpPr>
            <p:cNvPr id="33" name="Tekstvak 32">
              <a:extLst>
                <a:ext uri="{FF2B5EF4-FFF2-40B4-BE49-F238E27FC236}">
                  <a16:creationId xmlns:a16="http://schemas.microsoft.com/office/drawing/2014/main" id="{4A1F40A3-6CAE-2DAB-F371-93D83B6AF24B}"/>
                </a:ext>
              </a:extLst>
            </p:cNvPr>
            <p:cNvSpPr txBox="1"/>
            <p:nvPr/>
          </p:nvSpPr>
          <p:spPr>
            <a:xfrm>
              <a:off x="7114742" y="5061236"/>
              <a:ext cx="4193754" cy="369332"/>
            </a:xfrm>
            <a:prstGeom prst="rect">
              <a:avLst/>
            </a:prstGeom>
            <a:noFill/>
          </p:spPr>
          <p:txBody>
            <a:bodyPr wrap="square" rtlCol="0">
              <a:spAutoFit/>
            </a:bodyPr>
            <a:lstStyle/>
            <a:p>
              <a:r>
                <a:rPr lang="nl-NL" dirty="0">
                  <a:solidFill>
                    <a:schemeClr val="bg1"/>
                  </a:solidFill>
                  <a:latin typeface="Arial" panose="020B0604020202020204" pitchFamily="34" charset="0"/>
                  <a:cs typeface="Arial" panose="020B0604020202020204" pitchFamily="34" charset="0"/>
                </a:rPr>
                <a:t>Herken je thema’s uit de film? </a:t>
              </a:r>
            </a:p>
          </p:txBody>
        </p:sp>
      </p:grpSp>
    </p:spTree>
    <p:extLst>
      <p:ext uri="{BB962C8B-B14F-4D97-AF65-F5344CB8AC3E}">
        <p14:creationId xmlns:p14="http://schemas.microsoft.com/office/powerpoint/2010/main" val="973545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DA6FE-A204-1EEA-95E2-05F2F006C593}"/>
            </a:ext>
          </a:extLst>
        </p:cNvPr>
        <p:cNvGrpSpPr/>
        <p:nvPr/>
      </p:nvGrpSpPr>
      <p:grpSpPr>
        <a:xfrm>
          <a:off x="0" y="0"/>
          <a:ext cx="0" cy="0"/>
          <a:chOff x="0" y="0"/>
          <a:chExt cx="0" cy="0"/>
        </a:xfrm>
      </p:grpSpPr>
      <p:sp>
        <p:nvSpPr>
          <p:cNvPr id="9" name="Rechthoek 8">
            <a:extLst>
              <a:ext uri="{FF2B5EF4-FFF2-40B4-BE49-F238E27FC236}">
                <a16:creationId xmlns:a16="http://schemas.microsoft.com/office/drawing/2014/main" id="{FE2B6A2B-E60C-0B37-46C6-46CCC2F6BA8F}"/>
              </a:ext>
            </a:extLst>
          </p:cNvPr>
          <p:cNvSpPr/>
          <p:nvPr/>
        </p:nvSpPr>
        <p:spPr>
          <a:xfrm>
            <a:off x="0" y="0"/>
            <a:ext cx="400358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Arial" panose="020B0604020202020204" pitchFamily="34" charset="0"/>
            </a:endParaRPr>
          </a:p>
        </p:txBody>
      </p:sp>
      <p:sp>
        <p:nvSpPr>
          <p:cNvPr id="6" name="Rectangle 2">
            <a:extLst>
              <a:ext uri="{FF2B5EF4-FFF2-40B4-BE49-F238E27FC236}">
                <a16:creationId xmlns:a16="http://schemas.microsoft.com/office/drawing/2014/main" id="{513E5515-2562-82BD-FAC4-FEA14974B0EC}"/>
              </a:ext>
            </a:extLst>
          </p:cNvPr>
          <p:cNvSpPr>
            <a:spLocks noChangeArrowheads="1"/>
          </p:cNvSpPr>
          <p:nvPr/>
        </p:nvSpPr>
        <p:spPr bwMode="auto">
          <a:xfrm>
            <a:off x="0" y="2871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dirty="0">
              <a:latin typeface="Arial" panose="020B0604020202020204" pitchFamily="34" charset="0"/>
            </a:endParaRPr>
          </a:p>
        </p:txBody>
      </p:sp>
      <p:cxnSp>
        <p:nvCxnSpPr>
          <p:cNvPr id="7" name="Rechte verbindingslijn 6">
            <a:extLst>
              <a:ext uri="{FF2B5EF4-FFF2-40B4-BE49-F238E27FC236}">
                <a16:creationId xmlns:a16="http://schemas.microsoft.com/office/drawing/2014/main" id="{8C8558AD-FC23-48AE-643A-2E468E36B755}"/>
              </a:ext>
            </a:extLst>
          </p:cNvPr>
          <p:cNvCxnSpPr>
            <a:cxnSpLocks/>
          </p:cNvCxnSpPr>
          <p:nvPr/>
        </p:nvCxnSpPr>
        <p:spPr>
          <a:xfrm flipV="1">
            <a:off x="4003589" y="0"/>
            <a:ext cx="0" cy="6858000"/>
          </a:xfrm>
          <a:prstGeom prst="line">
            <a:avLst/>
          </a:prstGeom>
          <a:ln w="28575">
            <a:solidFill>
              <a:srgbClr val="E544E1"/>
            </a:solidFill>
          </a:ln>
          <a:effectLst>
            <a:outerShdw blurRad="69244" algn="ctr" rotWithShape="0">
              <a:srgbClr val="FF3FFF">
                <a:alpha val="87996"/>
              </a:srgbClr>
            </a:outerShdw>
          </a:effectLst>
        </p:spPr>
        <p:style>
          <a:lnRef idx="1">
            <a:schemeClr val="accent1"/>
          </a:lnRef>
          <a:fillRef idx="0">
            <a:schemeClr val="accent1"/>
          </a:fillRef>
          <a:effectRef idx="0">
            <a:schemeClr val="accent1"/>
          </a:effectRef>
          <a:fontRef idx="minor">
            <a:schemeClr val="tx1"/>
          </a:fontRef>
        </p:style>
      </p:cxnSp>
      <p:pic>
        <p:nvPicPr>
          <p:cNvPr id="11" name="Afbeelding 10" descr="Afbeelding met Lettertype, Graphics, grafische vormgeving, logo&#10;&#10;Door AI gegenereerde inhoud is mogelijk onjuist.">
            <a:extLst>
              <a:ext uri="{FF2B5EF4-FFF2-40B4-BE49-F238E27FC236}">
                <a16:creationId xmlns:a16="http://schemas.microsoft.com/office/drawing/2014/main" id="{EA6FA8C9-0F27-0DC4-2767-A94298669648}"/>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90"/>
                    </a14:imgEffect>
                    <a14:imgEffect>
                      <a14:saturation sat="315000"/>
                    </a14:imgEffect>
                    <a14:imgEffect>
                      <a14:brightnessContrast bright="14000"/>
                    </a14:imgEffect>
                  </a14:imgLayer>
                </a14:imgProps>
              </a:ext>
              <a:ext uri="{28A0092B-C50C-407E-A947-70E740481C1C}">
                <a14:useLocalDpi xmlns:a14="http://schemas.microsoft.com/office/drawing/2010/main" val="0"/>
              </a:ext>
            </a:extLst>
          </a:blip>
          <a:stretch>
            <a:fillRect/>
          </a:stretch>
        </p:blipFill>
        <p:spPr>
          <a:xfrm>
            <a:off x="274595" y="884398"/>
            <a:ext cx="1727199" cy="653097"/>
          </a:xfrm>
          <a:prstGeom prst="rect">
            <a:avLst/>
          </a:prstGeom>
        </p:spPr>
      </p:pic>
      <p:sp>
        <p:nvSpPr>
          <p:cNvPr id="12" name="Tijdelijke aanduiding voor dianummer 11">
            <a:extLst>
              <a:ext uri="{FF2B5EF4-FFF2-40B4-BE49-F238E27FC236}">
                <a16:creationId xmlns:a16="http://schemas.microsoft.com/office/drawing/2014/main" id="{D423FD31-A0DC-3C3D-896A-5E4BB6E2839B}"/>
              </a:ext>
            </a:extLst>
          </p:cNvPr>
          <p:cNvSpPr>
            <a:spLocks noGrp="1"/>
          </p:cNvSpPr>
          <p:nvPr>
            <p:ph type="sldNum" sz="quarter" idx="12"/>
          </p:nvPr>
        </p:nvSpPr>
        <p:spPr>
          <a:xfrm>
            <a:off x="9080157" y="6405563"/>
            <a:ext cx="2743200" cy="365125"/>
          </a:xfrm>
        </p:spPr>
        <p:txBody>
          <a:bodyPr/>
          <a:lstStyle/>
          <a:p>
            <a:fld id="{F351AFDE-2DCF-C446-8697-E84132FCEB2C}" type="slidenum">
              <a:rPr lang="nl-NL" sz="1000" smtClean="0"/>
              <a:t>20</a:t>
            </a:fld>
            <a:endParaRPr lang="nl-NL" sz="1000" dirty="0"/>
          </a:p>
        </p:txBody>
      </p:sp>
      <p:sp>
        <p:nvSpPr>
          <p:cNvPr id="4" name="Tekstvak 3">
            <a:extLst>
              <a:ext uri="{FF2B5EF4-FFF2-40B4-BE49-F238E27FC236}">
                <a16:creationId xmlns:a16="http://schemas.microsoft.com/office/drawing/2014/main" id="{7AA5FCDC-3190-8BD7-BDF2-C1250BAF4665}"/>
              </a:ext>
            </a:extLst>
          </p:cNvPr>
          <p:cNvSpPr txBox="1"/>
          <p:nvPr/>
        </p:nvSpPr>
        <p:spPr>
          <a:xfrm>
            <a:off x="996779" y="4258545"/>
            <a:ext cx="2338173" cy="2646878"/>
          </a:xfrm>
          <a:prstGeom prst="rect">
            <a:avLst/>
          </a:prstGeom>
          <a:noFill/>
        </p:spPr>
        <p:txBody>
          <a:bodyPr wrap="square" rtlCol="0">
            <a:spAutoFit/>
          </a:bodyPr>
          <a:lstStyle/>
          <a:p>
            <a:pPr algn="r"/>
            <a:r>
              <a:rPr lang="nl-NL" sz="16600" b="1" dirty="0">
                <a:solidFill>
                  <a:schemeClr val="bg1"/>
                </a:solidFill>
                <a:latin typeface="Arial" panose="020B0604020202020204" pitchFamily="34" charset="0"/>
                <a:cs typeface="Arial" panose="020B0604020202020204" pitchFamily="34" charset="0"/>
              </a:rPr>
              <a:t>1</a:t>
            </a:r>
            <a:endParaRPr lang="nl-NL" sz="1400" b="1" dirty="0">
              <a:solidFill>
                <a:schemeClr val="bg1"/>
              </a:solidFill>
              <a:latin typeface="Arial" panose="020B0604020202020204" pitchFamily="34" charset="0"/>
              <a:cs typeface="Arial" panose="020B0604020202020204" pitchFamily="34" charset="0"/>
            </a:endParaRPr>
          </a:p>
        </p:txBody>
      </p:sp>
      <p:sp>
        <p:nvSpPr>
          <p:cNvPr id="13" name="Tekstvak 12">
            <a:extLst>
              <a:ext uri="{FF2B5EF4-FFF2-40B4-BE49-F238E27FC236}">
                <a16:creationId xmlns:a16="http://schemas.microsoft.com/office/drawing/2014/main" id="{EAEF25FD-F847-D88B-A769-6AF3FF7B4BAE}"/>
              </a:ext>
            </a:extLst>
          </p:cNvPr>
          <p:cNvSpPr txBox="1"/>
          <p:nvPr/>
        </p:nvSpPr>
        <p:spPr>
          <a:xfrm>
            <a:off x="363588" y="6067009"/>
            <a:ext cx="1727199" cy="338554"/>
          </a:xfrm>
          <a:prstGeom prst="rect">
            <a:avLst/>
          </a:prstGeom>
          <a:noFill/>
        </p:spPr>
        <p:txBody>
          <a:bodyPr wrap="square" rtlCol="0">
            <a:spAutoFit/>
          </a:bodyPr>
          <a:lstStyle/>
          <a:p>
            <a:r>
              <a:rPr lang="nl-NL" sz="1600" b="1" dirty="0">
                <a:solidFill>
                  <a:srgbClr val="FF3FFF"/>
                </a:solidFill>
                <a:latin typeface="Arial" panose="020B0604020202020204" pitchFamily="34" charset="0"/>
                <a:cs typeface="Arial" panose="020B0604020202020204" pitchFamily="34" charset="0"/>
              </a:rPr>
              <a:t>STELLINGEN</a:t>
            </a:r>
            <a:endParaRPr lang="nl-NL" sz="1200" b="1" dirty="0">
              <a:solidFill>
                <a:srgbClr val="FF3FFF"/>
              </a:solidFill>
              <a:latin typeface="Arial" panose="020B0604020202020204" pitchFamily="34" charset="0"/>
              <a:cs typeface="Arial" panose="020B0604020202020204" pitchFamily="34" charset="0"/>
            </a:endParaRPr>
          </a:p>
        </p:txBody>
      </p:sp>
      <p:grpSp>
        <p:nvGrpSpPr>
          <p:cNvPr id="10" name="Groep 9">
            <a:extLst>
              <a:ext uri="{FF2B5EF4-FFF2-40B4-BE49-F238E27FC236}">
                <a16:creationId xmlns:a16="http://schemas.microsoft.com/office/drawing/2014/main" id="{9D3A0226-BA04-C954-5911-11119F4FAE8F}"/>
              </a:ext>
            </a:extLst>
          </p:cNvPr>
          <p:cNvGrpSpPr/>
          <p:nvPr/>
        </p:nvGrpSpPr>
        <p:grpSpPr>
          <a:xfrm>
            <a:off x="497968" y="559938"/>
            <a:ext cx="1060807" cy="229614"/>
            <a:chOff x="2143038" y="3663167"/>
            <a:chExt cx="1635985" cy="354113"/>
          </a:xfrm>
        </p:grpSpPr>
        <p:sp>
          <p:nvSpPr>
            <p:cNvPr id="5" name="Afgeronde rechthoek 4">
              <a:extLst>
                <a:ext uri="{FF2B5EF4-FFF2-40B4-BE49-F238E27FC236}">
                  <a16:creationId xmlns:a16="http://schemas.microsoft.com/office/drawing/2014/main" id="{492C0F4E-9A3B-70F8-7017-BB56D447AD77}"/>
                </a:ext>
              </a:extLst>
            </p:cNvPr>
            <p:cNvSpPr/>
            <p:nvPr/>
          </p:nvSpPr>
          <p:spPr>
            <a:xfrm>
              <a:off x="2143542" y="3663167"/>
              <a:ext cx="1635481" cy="354113"/>
            </a:xfrm>
            <a:prstGeom prst="roundRect">
              <a:avLst>
                <a:gd name="adj" fmla="val 50000"/>
              </a:avLst>
            </a:prstGeom>
            <a:solidFill>
              <a:srgbClr val="4FC3FF"/>
            </a:solidFill>
            <a:ln>
              <a:noFill/>
            </a:ln>
            <a:effectLst>
              <a:outerShdw blurRad="238657" sx="96826" sy="96826" algn="ctr" rotWithShape="0">
                <a:srgbClr val="00CFFF">
                  <a:alpha val="88006"/>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8" name="Tekstvak 5">
              <a:extLst>
                <a:ext uri="{FF2B5EF4-FFF2-40B4-BE49-F238E27FC236}">
                  <a16:creationId xmlns:a16="http://schemas.microsoft.com/office/drawing/2014/main" id="{D2824B54-358D-2734-9FD6-F21372A2C377}"/>
                </a:ext>
              </a:extLst>
            </p:cNvPr>
            <p:cNvSpPr txBox="1"/>
            <p:nvPr/>
          </p:nvSpPr>
          <p:spPr>
            <a:xfrm>
              <a:off x="2143038" y="3678870"/>
              <a:ext cx="1635985" cy="3365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nl-NL" sz="900" b="1" kern="100" dirty="0">
                  <a:solidFill>
                    <a:srgbClr val="00677F"/>
                  </a:solidFill>
                  <a:effectLst/>
                  <a:latin typeface="Arial Black" panose="020B0604020202020204" pitchFamily="34" charset="0"/>
                  <a:ea typeface="Aptos" panose="020B0004020202020204" pitchFamily="34" charset="0"/>
                  <a:cs typeface="Arial Black" panose="020B0604020202020204" pitchFamily="34" charset="0"/>
                </a:rPr>
                <a:t>SNEL GELD</a:t>
              </a:r>
              <a:endParaRPr lang="nl-NL" sz="800" b="1" kern="100" dirty="0">
                <a:effectLst/>
                <a:latin typeface="Arial Black" panose="020B0604020202020204" pitchFamily="34" charset="0"/>
                <a:ea typeface="Aptos" panose="020B0004020202020204" pitchFamily="34" charset="0"/>
                <a:cs typeface="Arial Black" panose="020B0604020202020204" pitchFamily="34" charset="0"/>
              </a:endParaRPr>
            </a:p>
          </p:txBody>
        </p:sp>
      </p:grpSp>
      <p:sp>
        <p:nvSpPr>
          <p:cNvPr id="16" name="Tekstvak 15">
            <a:extLst>
              <a:ext uri="{FF2B5EF4-FFF2-40B4-BE49-F238E27FC236}">
                <a16:creationId xmlns:a16="http://schemas.microsoft.com/office/drawing/2014/main" id="{38EFB71A-4213-F971-9843-3868C595B264}"/>
              </a:ext>
            </a:extLst>
          </p:cNvPr>
          <p:cNvSpPr txBox="1"/>
          <p:nvPr/>
        </p:nvSpPr>
        <p:spPr>
          <a:xfrm>
            <a:off x="4488463" y="1210946"/>
            <a:ext cx="7037429" cy="1508105"/>
          </a:xfrm>
          <a:prstGeom prst="rect">
            <a:avLst/>
          </a:prstGeom>
          <a:noFill/>
        </p:spPr>
        <p:txBody>
          <a:bodyPr wrap="square" rtlCol="0">
            <a:spAutoFit/>
          </a:bodyPr>
          <a:lstStyle/>
          <a:p>
            <a:pPr lvl="0"/>
            <a:r>
              <a:rPr lang="nl-NL" sz="2400" b="1" dirty="0"/>
              <a:t>Een geldezel is zich altijd bewust van het feit dat er illegaal geld op zijn rekening staat.</a:t>
            </a:r>
          </a:p>
          <a:p>
            <a:pPr lvl="0"/>
            <a:endParaRPr lang="nl-NL" sz="2400" b="1" dirty="0"/>
          </a:p>
          <a:p>
            <a:endParaRPr lang="nl-NL" sz="2000" b="1" dirty="0">
              <a:latin typeface="Arial" panose="020B0604020202020204" pitchFamily="34" charset="0"/>
            </a:endParaRPr>
          </a:p>
        </p:txBody>
      </p:sp>
      <p:sp>
        <p:nvSpPr>
          <p:cNvPr id="17" name="Tekstvak 16">
            <a:extLst>
              <a:ext uri="{FF2B5EF4-FFF2-40B4-BE49-F238E27FC236}">
                <a16:creationId xmlns:a16="http://schemas.microsoft.com/office/drawing/2014/main" id="{772283E5-A175-9C92-763C-30B967500C1E}"/>
              </a:ext>
            </a:extLst>
          </p:cNvPr>
          <p:cNvSpPr txBox="1"/>
          <p:nvPr/>
        </p:nvSpPr>
        <p:spPr>
          <a:xfrm>
            <a:off x="4529309" y="3203614"/>
            <a:ext cx="7037429" cy="1138773"/>
          </a:xfrm>
          <a:prstGeom prst="rect">
            <a:avLst/>
          </a:prstGeom>
          <a:noFill/>
        </p:spPr>
        <p:txBody>
          <a:bodyPr wrap="square" rtlCol="0">
            <a:spAutoFit/>
          </a:bodyPr>
          <a:lstStyle/>
          <a:p>
            <a:pPr marL="342900" lvl="0" indent="-342900">
              <a:buClr>
                <a:srgbClr val="00CFFF"/>
              </a:buClr>
              <a:buFont typeface="Wingdings" pitchFamily="2" charset="2"/>
              <a:buChar char="q"/>
            </a:pPr>
            <a:r>
              <a:rPr lang="nl-NL" sz="2400" kern="100" dirty="0">
                <a:effectLst/>
                <a:latin typeface="Aptos" panose="020B0004020202020204" pitchFamily="34" charset="0"/>
                <a:ea typeface="Aptos" panose="020B0004020202020204" pitchFamily="34" charset="0"/>
                <a:cs typeface="Times New Roman" panose="02020603050405020304" pitchFamily="18" charset="0"/>
              </a:rPr>
              <a:t>Juist</a:t>
            </a:r>
          </a:p>
          <a:p>
            <a:pPr marL="342900" lvl="0" indent="-342900">
              <a:buClr>
                <a:srgbClr val="00CFFF"/>
              </a:buClr>
              <a:buFont typeface="Wingdings" pitchFamily="2" charset="2"/>
              <a:buChar char="q"/>
            </a:pPr>
            <a:r>
              <a:rPr lang="nl-NL" sz="2400" kern="100" dirty="0">
                <a:latin typeface="Aptos" panose="020B0004020202020204" pitchFamily="34" charset="0"/>
                <a:ea typeface="Aptos" panose="020B0004020202020204" pitchFamily="34" charset="0"/>
                <a:cs typeface="Times New Roman" panose="02020603050405020304" pitchFamily="18" charset="0"/>
              </a:rPr>
              <a:t>Onjuist</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sz="2000" dirty="0">
              <a:latin typeface="Arial" panose="020B0604020202020204" pitchFamily="34" charset="0"/>
            </a:endParaRPr>
          </a:p>
        </p:txBody>
      </p:sp>
      <p:sp>
        <p:nvSpPr>
          <p:cNvPr id="18" name="Tekstvak 17">
            <a:extLst>
              <a:ext uri="{FF2B5EF4-FFF2-40B4-BE49-F238E27FC236}">
                <a16:creationId xmlns:a16="http://schemas.microsoft.com/office/drawing/2014/main" id="{F641F259-53B6-31DB-009B-E31443291E0F}"/>
              </a:ext>
            </a:extLst>
          </p:cNvPr>
          <p:cNvSpPr txBox="1"/>
          <p:nvPr/>
        </p:nvSpPr>
        <p:spPr>
          <a:xfrm>
            <a:off x="3091685" y="6108672"/>
            <a:ext cx="514092" cy="307777"/>
          </a:xfrm>
          <a:prstGeom prst="rect">
            <a:avLst/>
          </a:prstGeom>
          <a:noFill/>
        </p:spPr>
        <p:txBody>
          <a:bodyPr wrap="square" rtlCol="0">
            <a:spAutoFit/>
          </a:bodyPr>
          <a:lstStyle/>
          <a:p>
            <a:pPr algn="r"/>
            <a:r>
              <a:rPr lang="nl-NL" sz="1400" b="1" dirty="0">
                <a:solidFill>
                  <a:schemeClr val="bg1"/>
                </a:solidFill>
                <a:latin typeface="Arial" panose="020B0604020202020204" pitchFamily="34" charset="0"/>
                <a:cs typeface="Arial" panose="020B0604020202020204" pitchFamily="34" charset="0"/>
              </a:rPr>
              <a:t>/ 2</a:t>
            </a:r>
            <a:endParaRPr lang="nl-NL" sz="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881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DA6FE-A204-1EEA-95E2-05F2F006C593}"/>
            </a:ext>
          </a:extLst>
        </p:cNvPr>
        <p:cNvGrpSpPr/>
        <p:nvPr/>
      </p:nvGrpSpPr>
      <p:grpSpPr>
        <a:xfrm>
          <a:off x="0" y="0"/>
          <a:ext cx="0" cy="0"/>
          <a:chOff x="0" y="0"/>
          <a:chExt cx="0" cy="0"/>
        </a:xfrm>
      </p:grpSpPr>
      <p:sp>
        <p:nvSpPr>
          <p:cNvPr id="9" name="Rechthoek 8">
            <a:extLst>
              <a:ext uri="{FF2B5EF4-FFF2-40B4-BE49-F238E27FC236}">
                <a16:creationId xmlns:a16="http://schemas.microsoft.com/office/drawing/2014/main" id="{FE2B6A2B-E60C-0B37-46C6-46CCC2F6BA8F}"/>
              </a:ext>
            </a:extLst>
          </p:cNvPr>
          <p:cNvSpPr/>
          <p:nvPr/>
        </p:nvSpPr>
        <p:spPr>
          <a:xfrm>
            <a:off x="0" y="0"/>
            <a:ext cx="400358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Arial" panose="020B0604020202020204" pitchFamily="34" charset="0"/>
            </a:endParaRPr>
          </a:p>
        </p:txBody>
      </p:sp>
      <p:sp>
        <p:nvSpPr>
          <p:cNvPr id="6" name="Rectangle 2">
            <a:extLst>
              <a:ext uri="{FF2B5EF4-FFF2-40B4-BE49-F238E27FC236}">
                <a16:creationId xmlns:a16="http://schemas.microsoft.com/office/drawing/2014/main" id="{513E5515-2562-82BD-FAC4-FEA14974B0EC}"/>
              </a:ext>
            </a:extLst>
          </p:cNvPr>
          <p:cNvSpPr>
            <a:spLocks noChangeArrowheads="1"/>
          </p:cNvSpPr>
          <p:nvPr/>
        </p:nvSpPr>
        <p:spPr bwMode="auto">
          <a:xfrm>
            <a:off x="0" y="2871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dirty="0">
              <a:latin typeface="Arial" panose="020B0604020202020204" pitchFamily="34" charset="0"/>
            </a:endParaRPr>
          </a:p>
        </p:txBody>
      </p:sp>
      <p:cxnSp>
        <p:nvCxnSpPr>
          <p:cNvPr id="7" name="Rechte verbindingslijn 6">
            <a:extLst>
              <a:ext uri="{FF2B5EF4-FFF2-40B4-BE49-F238E27FC236}">
                <a16:creationId xmlns:a16="http://schemas.microsoft.com/office/drawing/2014/main" id="{8C8558AD-FC23-48AE-643A-2E468E36B755}"/>
              </a:ext>
            </a:extLst>
          </p:cNvPr>
          <p:cNvCxnSpPr>
            <a:cxnSpLocks/>
          </p:cNvCxnSpPr>
          <p:nvPr/>
        </p:nvCxnSpPr>
        <p:spPr>
          <a:xfrm flipV="1">
            <a:off x="4003589" y="0"/>
            <a:ext cx="0" cy="6858000"/>
          </a:xfrm>
          <a:prstGeom prst="line">
            <a:avLst/>
          </a:prstGeom>
          <a:ln w="28575">
            <a:solidFill>
              <a:srgbClr val="E544E1"/>
            </a:solidFill>
          </a:ln>
          <a:effectLst>
            <a:outerShdw blurRad="69244" algn="ctr" rotWithShape="0">
              <a:srgbClr val="FF3FFF">
                <a:alpha val="87996"/>
              </a:srgbClr>
            </a:outerShdw>
          </a:effectLst>
        </p:spPr>
        <p:style>
          <a:lnRef idx="1">
            <a:schemeClr val="accent1"/>
          </a:lnRef>
          <a:fillRef idx="0">
            <a:schemeClr val="accent1"/>
          </a:fillRef>
          <a:effectRef idx="0">
            <a:schemeClr val="accent1"/>
          </a:effectRef>
          <a:fontRef idx="minor">
            <a:schemeClr val="tx1"/>
          </a:fontRef>
        </p:style>
      </p:cxnSp>
      <p:pic>
        <p:nvPicPr>
          <p:cNvPr id="11" name="Afbeelding 10" descr="Afbeelding met Lettertype, Graphics, grafische vormgeving, logo&#10;&#10;Door AI gegenereerde inhoud is mogelijk onjuist.">
            <a:extLst>
              <a:ext uri="{FF2B5EF4-FFF2-40B4-BE49-F238E27FC236}">
                <a16:creationId xmlns:a16="http://schemas.microsoft.com/office/drawing/2014/main" id="{EA6FA8C9-0F27-0DC4-2767-A94298669648}"/>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90"/>
                    </a14:imgEffect>
                    <a14:imgEffect>
                      <a14:saturation sat="315000"/>
                    </a14:imgEffect>
                    <a14:imgEffect>
                      <a14:brightnessContrast bright="14000"/>
                    </a14:imgEffect>
                  </a14:imgLayer>
                </a14:imgProps>
              </a:ext>
              <a:ext uri="{28A0092B-C50C-407E-A947-70E740481C1C}">
                <a14:useLocalDpi xmlns:a14="http://schemas.microsoft.com/office/drawing/2010/main" val="0"/>
              </a:ext>
            </a:extLst>
          </a:blip>
          <a:stretch>
            <a:fillRect/>
          </a:stretch>
        </p:blipFill>
        <p:spPr>
          <a:xfrm>
            <a:off x="274595" y="884398"/>
            <a:ext cx="1727199" cy="653097"/>
          </a:xfrm>
          <a:prstGeom prst="rect">
            <a:avLst/>
          </a:prstGeom>
        </p:spPr>
      </p:pic>
      <p:sp>
        <p:nvSpPr>
          <p:cNvPr id="12" name="Tijdelijke aanduiding voor dianummer 11">
            <a:extLst>
              <a:ext uri="{FF2B5EF4-FFF2-40B4-BE49-F238E27FC236}">
                <a16:creationId xmlns:a16="http://schemas.microsoft.com/office/drawing/2014/main" id="{D423FD31-A0DC-3C3D-896A-5E4BB6E2839B}"/>
              </a:ext>
            </a:extLst>
          </p:cNvPr>
          <p:cNvSpPr>
            <a:spLocks noGrp="1"/>
          </p:cNvSpPr>
          <p:nvPr>
            <p:ph type="sldNum" sz="quarter" idx="12"/>
          </p:nvPr>
        </p:nvSpPr>
        <p:spPr>
          <a:xfrm>
            <a:off x="9080157" y="6405563"/>
            <a:ext cx="2743200" cy="365125"/>
          </a:xfrm>
        </p:spPr>
        <p:txBody>
          <a:bodyPr/>
          <a:lstStyle/>
          <a:p>
            <a:fld id="{F351AFDE-2DCF-C446-8697-E84132FCEB2C}" type="slidenum">
              <a:rPr lang="nl-NL" sz="1000" smtClean="0"/>
              <a:t>21</a:t>
            </a:fld>
            <a:endParaRPr lang="nl-NL" sz="1000" dirty="0"/>
          </a:p>
        </p:txBody>
      </p:sp>
      <p:sp>
        <p:nvSpPr>
          <p:cNvPr id="4" name="Tekstvak 3">
            <a:extLst>
              <a:ext uri="{FF2B5EF4-FFF2-40B4-BE49-F238E27FC236}">
                <a16:creationId xmlns:a16="http://schemas.microsoft.com/office/drawing/2014/main" id="{7AA5FCDC-3190-8BD7-BDF2-C1250BAF4665}"/>
              </a:ext>
            </a:extLst>
          </p:cNvPr>
          <p:cNvSpPr txBox="1"/>
          <p:nvPr/>
        </p:nvSpPr>
        <p:spPr>
          <a:xfrm>
            <a:off x="996779" y="4258545"/>
            <a:ext cx="2338173" cy="2646878"/>
          </a:xfrm>
          <a:prstGeom prst="rect">
            <a:avLst/>
          </a:prstGeom>
          <a:noFill/>
        </p:spPr>
        <p:txBody>
          <a:bodyPr wrap="square" rtlCol="0">
            <a:spAutoFit/>
          </a:bodyPr>
          <a:lstStyle/>
          <a:p>
            <a:pPr algn="r"/>
            <a:r>
              <a:rPr lang="nl-NL" sz="16600" b="1" dirty="0">
                <a:solidFill>
                  <a:schemeClr val="bg1"/>
                </a:solidFill>
                <a:latin typeface="Arial" panose="020B0604020202020204" pitchFamily="34" charset="0"/>
                <a:cs typeface="Arial" panose="020B0604020202020204" pitchFamily="34" charset="0"/>
              </a:rPr>
              <a:t>1</a:t>
            </a:r>
            <a:endParaRPr lang="nl-NL" sz="1400" b="1" dirty="0">
              <a:solidFill>
                <a:schemeClr val="bg1"/>
              </a:solidFill>
              <a:latin typeface="Arial" panose="020B0604020202020204" pitchFamily="34" charset="0"/>
              <a:cs typeface="Arial" panose="020B0604020202020204" pitchFamily="34" charset="0"/>
            </a:endParaRPr>
          </a:p>
        </p:txBody>
      </p:sp>
      <p:sp>
        <p:nvSpPr>
          <p:cNvPr id="13" name="Tekstvak 12">
            <a:extLst>
              <a:ext uri="{FF2B5EF4-FFF2-40B4-BE49-F238E27FC236}">
                <a16:creationId xmlns:a16="http://schemas.microsoft.com/office/drawing/2014/main" id="{EAEF25FD-F847-D88B-A769-6AF3FF7B4BAE}"/>
              </a:ext>
            </a:extLst>
          </p:cNvPr>
          <p:cNvSpPr txBox="1"/>
          <p:nvPr/>
        </p:nvSpPr>
        <p:spPr>
          <a:xfrm>
            <a:off x="363588" y="6067009"/>
            <a:ext cx="1727199" cy="338554"/>
          </a:xfrm>
          <a:prstGeom prst="rect">
            <a:avLst/>
          </a:prstGeom>
          <a:noFill/>
        </p:spPr>
        <p:txBody>
          <a:bodyPr wrap="square" rtlCol="0">
            <a:spAutoFit/>
          </a:bodyPr>
          <a:lstStyle/>
          <a:p>
            <a:r>
              <a:rPr lang="nl-NL" sz="1600" b="1" dirty="0">
                <a:solidFill>
                  <a:srgbClr val="FF3FFF"/>
                </a:solidFill>
                <a:latin typeface="Arial" panose="020B0604020202020204" pitchFamily="34" charset="0"/>
                <a:cs typeface="Arial" panose="020B0604020202020204" pitchFamily="34" charset="0"/>
              </a:rPr>
              <a:t>STELLINGEN</a:t>
            </a:r>
            <a:endParaRPr lang="nl-NL" sz="1200" b="1" dirty="0">
              <a:solidFill>
                <a:srgbClr val="FF3FFF"/>
              </a:solidFill>
              <a:latin typeface="Arial" panose="020B0604020202020204" pitchFamily="34" charset="0"/>
              <a:cs typeface="Arial" panose="020B0604020202020204" pitchFamily="34" charset="0"/>
            </a:endParaRPr>
          </a:p>
        </p:txBody>
      </p:sp>
      <p:grpSp>
        <p:nvGrpSpPr>
          <p:cNvPr id="10" name="Groep 9">
            <a:extLst>
              <a:ext uri="{FF2B5EF4-FFF2-40B4-BE49-F238E27FC236}">
                <a16:creationId xmlns:a16="http://schemas.microsoft.com/office/drawing/2014/main" id="{9D3A0226-BA04-C954-5911-11119F4FAE8F}"/>
              </a:ext>
            </a:extLst>
          </p:cNvPr>
          <p:cNvGrpSpPr/>
          <p:nvPr/>
        </p:nvGrpSpPr>
        <p:grpSpPr>
          <a:xfrm>
            <a:off x="497968" y="559938"/>
            <a:ext cx="1060807" cy="229614"/>
            <a:chOff x="2143038" y="3663167"/>
            <a:chExt cx="1635985" cy="354113"/>
          </a:xfrm>
        </p:grpSpPr>
        <p:sp>
          <p:nvSpPr>
            <p:cNvPr id="5" name="Afgeronde rechthoek 4">
              <a:extLst>
                <a:ext uri="{FF2B5EF4-FFF2-40B4-BE49-F238E27FC236}">
                  <a16:creationId xmlns:a16="http://schemas.microsoft.com/office/drawing/2014/main" id="{492C0F4E-9A3B-70F8-7017-BB56D447AD77}"/>
                </a:ext>
              </a:extLst>
            </p:cNvPr>
            <p:cNvSpPr/>
            <p:nvPr/>
          </p:nvSpPr>
          <p:spPr>
            <a:xfrm>
              <a:off x="2143542" y="3663167"/>
              <a:ext cx="1635481" cy="354113"/>
            </a:xfrm>
            <a:prstGeom prst="roundRect">
              <a:avLst>
                <a:gd name="adj" fmla="val 50000"/>
              </a:avLst>
            </a:prstGeom>
            <a:solidFill>
              <a:srgbClr val="4FC3FF"/>
            </a:solidFill>
            <a:ln>
              <a:noFill/>
            </a:ln>
            <a:effectLst>
              <a:outerShdw blurRad="238657" sx="96826" sy="96826" algn="ctr" rotWithShape="0">
                <a:srgbClr val="00CFFF">
                  <a:alpha val="88006"/>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8" name="Tekstvak 5">
              <a:extLst>
                <a:ext uri="{FF2B5EF4-FFF2-40B4-BE49-F238E27FC236}">
                  <a16:creationId xmlns:a16="http://schemas.microsoft.com/office/drawing/2014/main" id="{D2824B54-358D-2734-9FD6-F21372A2C377}"/>
                </a:ext>
              </a:extLst>
            </p:cNvPr>
            <p:cNvSpPr txBox="1"/>
            <p:nvPr/>
          </p:nvSpPr>
          <p:spPr>
            <a:xfrm>
              <a:off x="2143038" y="3678870"/>
              <a:ext cx="1635985" cy="3365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nl-NL" sz="900" b="1" kern="100" dirty="0">
                  <a:solidFill>
                    <a:srgbClr val="00677F"/>
                  </a:solidFill>
                  <a:effectLst/>
                  <a:latin typeface="Arial Black" panose="020B0604020202020204" pitchFamily="34" charset="0"/>
                  <a:ea typeface="Aptos" panose="020B0004020202020204" pitchFamily="34" charset="0"/>
                  <a:cs typeface="Arial Black" panose="020B0604020202020204" pitchFamily="34" charset="0"/>
                </a:rPr>
                <a:t>SNEL GELD</a:t>
              </a:r>
              <a:endParaRPr lang="nl-NL" sz="800" b="1" kern="100" dirty="0">
                <a:effectLst/>
                <a:latin typeface="Arial Black" panose="020B0604020202020204" pitchFamily="34" charset="0"/>
                <a:ea typeface="Aptos" panose="020B0004020202020204" pitchFamily="34" charset="0"/>
                <a:cs typeface="Arial Black" panose="020B0604020202020204" pitchFamily="34" charset="0"/>
              </a:endParaRPr>
            </a:p>
          </p:txBody>
        </p:sp>
      </p:grpSp>
      <p:sp>
        <p:nvSpPr>
          <p:cNvPr id="16" name="Tekstvak 15">
            <a:extLst>
              <a:ext uri="{FF2B5EF4-FFF2-40B4-BE49-F238E27FC236}">
                <a16:creationId xmlns:a16="http://schemas.microsoft.com/office/drawing/2014/main" id="{38EFB71A-4213-F971-9843-3868C595B264}"/>
              </a:ext>
            </a:extLst>
          </p:cNvPr>
          <p:cNvSpPr txBox="1"/>
          <p:nvPr/>
        </p:nvSpPr>
        <p:spPr>
          <a:xfrm>
            <a:off x="4488463" y="1210946"/>
            <a:ext cx="7037429" cy="1508105"/>
          </a:xfrm>
          <a:prstGeom prst="rect">
            <a:avLst/>
          </a:prstGeom>
          <a:noFill/>
        </p:spPr>
        <p:txBody>
          <a:bodyPr wrap="square" rtlCol="0">
            <a:spAutoFit/>
          </a:bodyPr>
          <a:lstStyle/>
          <a:p>
            <a:pPr lvl="0"/>
            <a:r>
              <a:rPr lang="nl-NL" sz="2400" b="1" dirty="0"/>
              <a:t>Een geldezel is zich altijd bewust van het feit dat er illegaal geld op zijn rekening staat.</a:t>
            </a:r>
          </a:p>
          <a:p>
            <a:pPr lvl="0"/>
            <a:endParaRPr lang="nl-NL" sz="2400" b="1" dirty="0"/>
          </a:p>
          <a:p>
            <a:endParaRPr lang="nl-NL" sz="2000" b="1" dirty="0">
              <a:latin typeface="Arial" panose="020B0604020202020204" pitchFamily="34" charset="0"/>
            </a:endParaRPr>
          </a:p>
        </p:txBody>
      </p:sp>
      <p:sp>
        <p:nvSpPr>
          <p:cNvPr id="17" name="Tekstvak 16">
            <a:extLst>
              <a:ext uri="{FF2B5EF4-FFF2-40B4-BE49-F238E27FC236}">
                <a16:creationId xmlns:a16="http://schemas.microsoft.com/office/drawing/2014/main" id="{772283E5-A175-9C92-763C-30B967500C1E}"/>
              </a:ext>
            </a:extLst>
          </p:cNvPr>
          <p:cNvSpPr txBox="1"/>
          <p:nvPr/>
        </p:nvSpPr>
        <p:spPr>
          <a:xfrm>
            <a:off x="4529309" y="3203614"/>
            <a:ext cx="7037429" cy="1138773"/>
          </a:xfrm>
          <a:prstGeom prst="rect">
            <a:avLst/>
          </a:prstGeom>
          <a:noFill/>
        </p:spPr>
        <p:txBody>
          <a:bodyPr wrap="square" rtlCol="0">
            <a:spAutoFit/>
          </a:bodyPr>
          <a:lstStyle/>
          <a:p>
            <a:pPr marL="342900" lvl="0" indent="-342900">
              <a:buClr>
                <a:srgbClr val="00CFFF"/>
              </a:buClr>
              <a:buFont typeface="Wingdings" pitchFamily="2" charset="2"/>
              <a:buChar char="q"/>
            </a:pPr>
            <a:r>
              <a:rPr lang="nl-NL" sz="2400" kern="100" dirty="0">
                <a:effectLst/>
                <a:latin typeface="Aptos" panose="020B0004020202020204" pitchFamily="34" charset="0"/>
                <a:ea typeface="Aptos" panose="020B0004020202020204" pitchFamily="34" charset="0"/>
                <a:cs typeface="Times New Roman" panose="02020603050405020304" pitchFamily="18" charset="0"/>
              </a:rPr>
              <a:t>Juist</a:t>
            </a:r>
          </a:p>
          <a:p>
            <a:pPr marL="342900" lvl="0" indent="-342900">
              <a:buClr>
                <a:srgbClr val="00CFFF"/>
              </a:buClr>
              <a:buFont typeface="Wingdings" pitchFamily="2" charset="2"/>
              <a:buChar char="q"/>
            </a:pPr>
            <a:r>
              <a:rPr lang="nl-NL" sz="2400" kern="100" dirty="0">
                <a:latin typeface="Aptos" panose="020B0004020202020204" pitchFamily="34" charset="0"/>
                <a:ea typeface="Aptos" panose="020B0004020202020204" pitchFamily="34" charset="0"/>
                <a:cs typeface="Times New Roman" panose="02020603050405020304" pitchFamily="18" charset="0"/>
              </a:rPr>
              <a:t>Onjuist</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sz="2000" dirty="0">
              <a:latin typeface="Arial" panose="020B0604020202020204" pitchFamily="34" charset="0"/>
            </a:endParaRPr>
          </a:p>
        </p:txBody>
      </p:sp>
      <p:sp>
        <p:nvSpPr>
          <p:cNvPr id="18" name="Tekstvak 17">
            <a:extLst>
              <a:ext uri="{FF2B5EF4-FFF2-40B4-BE49-F238E27FC236}">
                <a16:creationId xmlns:a16="http://schemas.microsoft.com/office/drawing/2014/main" id="{F641F259-53B6-31DB-009B-E31443291E0F}"/>
              </a:ext>
            </a:extLst>
          </p:cNvPr>
          <p:cNvSpPr txBox="1"/>
          <p:nvPr/>
        </p:nvSpPr>
        <p:spPr>
          <a:xfrm>
            <a:off x="3091685" y="6108672"/>
            <a:ext cx="514092" cy="307777"/>
          </a:xfrm>
          <a:prstGeom prst="rect">
            <a:avLst/>
          </a:prstGeom>
          <a:noFill/>
        </p:spPr>
        <p:txBody>
          <a:bodyPr wrap="square" rtlCol="0">
            <a:spAutoFit/>
          </a:bodyPr>
          <a:lstStyle/>
          <a:p>
            <a:pPr algn="r"/>
            <a:r>
              <a:rPr lang="nl-NL" sz="1400" b="1" dirty="0">
                <a:solidFill>
                  <a:schemeClr val="bg1"/>
                </a:solidFill>
                <a:latin typeface="Arial" panose="020B0604020202020204" pitchFamily="34" charset="0"/>
                <a:cs typeface="Arial" panose="020B0604020202020204" pitchFamily="34" charset="0"/>
              </a:rPr>
              <a:t>/ 2</a:t>
            </a:r>
            <a:endParaRPr lang="nl-NL" sz="200" b="1" dirty="0">
              <a:solidFill>
                <a:schemeClr val="bg1"/>
              </a:solidFill>
              <a:latin typeface="Arial" panose="020B0604020202020204" pitchFamily="34" charset="0"/>
              <a:cs typeface="Arial" panose="020B0604020202020204" pitchFamily="34" charset="0"/>
            </a:endParaRPr>
          </a:p>
        </p:txBody>
      </p:sp>
      <p:grpSp>
        <p:nvGrpSpPr>
          <p:cNvPr id="2" name="Groep 1">
            <a:extLst>
              <a:ext uri="{FF2B5EF4-FFF2-40B4-BE49-F238E27FC236}">
                <a16:creationId xmlns:a16="http://schemas.microsoft.com/office/drawing/2014/main" id="{705C3963-DBF8-F392-51B6-BA420107B2FC}"/>
              </a:ext>
            </a:extLst>
          </p:cNvPr>
          <p:cNvGrpSpPr/>
          <p:nvPr/>
        </p:nvGrpSpPr>
        <p:grpSpPr>
          <a:xfrm>
            <a:off x="0" y="0"/>
            <a:ext cx="12192000" cy="6858000"/>
            <a:chOff x="0" y="0"/>
            <a:chExt cx="12192000" cy="6858000"/>
          </a:xfrm>
          <a:effectLst>
            <a:outerShdw blurRad="1113338" sx="92530" sy="92530" algn="ctr" rotWithShape="0">
              <a:srgbClr val="4FC3FF">
                <a:alpha val="99449"/>
              </a:srgbClr>
            </a:outerShdw>
          </a:effectLst>
        </p:grpSpPr>
        <p:sp>
          <p:nvSpPr>
            <p:cNvPr id="3" name="Rechthoek 2">
              <a:extLst>
                <a:ext uri="{FF2B5EF4-FFF2-40B4-BE49-F238E27FC236}">
                  <a16:creationId xmlns:a16="http://schemas.microsoft.com/office/drawing/2014/main" id="{7A3E8306-4434-6A5B-3BB3-7CC070B25217}"/>
                </a:ext>
              </a:extLst>
            </p:cNvPr>
            <p:cNvSpPr/>
            <p:nvPr/>
          </p:nvSpPr>
          <p:spPr>
            <a:xfrm>
              <a:off x="0" y="0"/>
              <a:ext cx="12192000" cy="6858000"/>
            </a:xfrm>
            <a:prstGeom prst="rect">
              <a:avLst/>
            </a:prstGeom>
            <a:solidFill>
              <a:schemeClr val="tx1">
                <a:lumMod val="95000"/>
                <a:lumOff val="5000"/>
                <a:alpha val="3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Arial" panose="020B0604020202020204" pitchFamily="34" charset="0"/>
              </a:endParaRPr>
            </a:p>
          </p:txBody>
        </p:sp>
        <p:grpSp>
          <p:nvGrpSpPr>
            <p:cNvPr id="14" name="Groep 13">
              <a:extLst>
                <a:ext uri="{FF2B5EF4-FFF2-40B4-BE49-F238E27FC236}">
                  <a16:creationId xmlns:a16="http://schemas.microsoft.com/office/drawing/2014/main" id="{2AA200B1-D459-C0F5-B92E-189A970FA140}"/>
                </a:ext>
              </a:extLst>
            </p:cNvPr>
            <p:cNvGrpSpPr/>
            <p:nvPr/>
          </p:nvGrpSpPr>
          <p:grpSpPr>
            <a:xfrm>
              <a:off x="608524" y="579588"/>
              <a:ext cx="10669074" cy="5481536"/>
              <a:chOff x="608524" y="579588"/>
              <a:chExt cx="10669074" cy="5481536"/>
            </a:xfrm>
          </p:grpSpPr>
          <p:sp>
            <p:nvSpPr>
              <p:cNvPr id="15" name="Afgeronde rechthoek 14">
                <a:extLst>
                  <a:ext uri="{FF2B5EF4-FFF2-40B4-BE49-F238E27FC236}">
                    <a16:creationId xmlns:a16="http://schemas.microsoft.com/office/drawing/2014/main" id="{955F1CC8-1875-F6FC-BE1C-01E97DABFBF4}"/>
                  </a:ext>
                </a:extLst>
              </p:cNvPr>
              <p:cNvSpPr/>
              <p:nvPr/>
            </p:nvSpPr>
            <p:spPr>
              <a:xfrm>
                <a:off x="795652" y="1098538"/>
                <a:ext cx="10481946" cy="4962586"/>
              </a:xfrm>
              <a:prstGeom prst="roundRect">
                <a:avLst>
                  <a:gd name="adj" fmla="val 10635"/>
                </a:avLst>
              </a:prstGeom>
              <a:solidFill>
                <a:srgbClr val="F5FCFF"/>
              </a:solidFill>
              <a:ln>
                <a:solidFill>
                  <a:srgbClr val="4FC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9" name="Groep 18">
                <a:extLst>
                  <a:ext uri="{FF2B5EF4-FFF2-40B4-BE49-F238E27FC236}">
                    <a16:creationId xmlns:a16="http://schemas.microsoft.com/office/drawing/2014/main" id="{E7E9F105-B4B9-9CFA-F187-9A04BFAE8890}"/>
                  </a:ext>
                </a:extLst>
              </p:cNvPr>
              <p:cNvGrpSpPr/>
              <p:nvPr/>
            </p:nvGrpSpPr>
            <p:grpSpPr>
              <a:xfrm>
                <a:off x="608524" y="579588"/>
                <a:ext cx="1355854" cy="1267521"/>
                <a:chOff x="8996831" y="-169906"/>
                <a:chExt cx="1355854" cy="1267521"/>
              </a:xfrm>
            </p:grpSpPr>
            <p:sp>
              <p:nvSpPr>
                <p:cNvPr id="20" name="Tekstvak 19">
                  <a:extLst>
                    <a:ext uri="{FF2B5EF4-FFF2-40B4-BE49-F238E27FC236}">
                      <a16:creationId xmlns:a16="http://schemas.microsoft.com/office/drawing/2014/main" id="{BACEBE2B-88EB-CB7C-6362-517F14DC3E62}"/>
                    </a:ext>
                  </a:extLst>
                </p:cNvPr>
                <p:cNvSpPr txBox="1"/>
                <p:nvPr/>
              </p:nvSpPr>
              <p:spPr>
                <a:xfrm rot="906876">
                  <a:off x="9152767" y="-169906"/>
                  <a:ext cx="1199918" cy="1107996"/>
                </a:xfrm>
                <a:prstGeom prst="rect">
                  <a:avLst/>
                </a:prstGeom>
                <a:noFill/>
              </p:spPr>
              <p:txBody>
                <a:bodyPr wrap="square" rtlCol="0">
                  <a:spAutoFit/>
                </a:bodyPr>
                <a:lstStyle/>
                <a:p>
                  <a:pPr algn="ctr"/>
                  <a:r>
                    <a:rPr lang="nl-NL" sz="6600" b="1" dirty="0">
                      <a:solidFill>
                        <a:srgbClr val="FF3FFF"/>
                      </a:solidFill>
                      <a:effectLst>
                        <a:outerShdw blurRad="496615" sx="100696" sy="100696" algn="ctr" rotWithShape="0">
                          <a:srgbClr val="FF3FFF"/>
                        </a:outerShdw>
                      </a:effectLst>
                      <a:latin typeface="Arial Black" panose="020B0604020202020204" pitchFamily="34" charset="0"/>
                      <a:cs typeface="Arial Black" panose="020B0604020202020204" pitchFamily="34" charset="0"/>
                    </a:rPr>
                    <a:t>!</a:t>
                  </a:r>
                  <a:endParaRPr lang="nl-NL" sz="700" b="1" dirty="0">
                    <a:solidFill>
                      <a:srgbClr val="FF3FFF"/>
                    </a:solidFill>
                    <a:effectLst>
                      <a:outerShdw blurRad="496615" sx="100696" sy="100696" algn="ctr" rotWithShape="0">
                        <a:srgbClr val="FF3FFF"/>
                      </a:outerShdw>
                    </a:effectLst>
                    <a:latin typeface="Arial Black" panose="020B0604020202020204" pitchFamily="34" charset="0"/>
                    <a:cs typeface="Arial Black" panose="020B0604020202020204" pitchFamily="34" charset="0"/>
                  </a:endParaRPr>
                </a:p>
              </p:txBody>
            </p:sp>
            <p:sp>
              <p:nvSpPr>
                <p:cNvPr id="21" name="Tekstvak 20">
                  <a:extLst>
                    <a:ext uri="{FF2B5EF4-FFF2-40B4-BE49-F238E27FC236}">
                      <a16:creationId xmlns:a16="http://schemas.microsoft.com/office/drawing/2014/main" id="{3E8B2980-54DD-23F7-DFE9-8D9B6779A5DC}"/>
                    </a:ext>
                  </a:extLst>
                </p:cNvPr>
                <p:cNvSpPr txBox="1"/>
                <p:nvPr/>
              </p:nvSpPr>
              <p:spPr>
                <a:xfrm rot="20841839">
                  <a:off x="8996831" y="-10381"/>
                  <a:ext cx="878222" cy="1107996"/>
                </a:xfrm>
                <a:prstGeom prst="rect">
                  <a:avLst/>
                </a:prstGeom>
                <a:noFill/>
              </p:spPr>
              <p:txBody>
                <a:bodyPr wrap="square" rtlCol="0">
                  <a:spAutoFit/>
                </a:bodyPr>
                <a:lstStyle/>
                <a:p>
                  <a:pPr algn="ctr"/>
                  <a:r>
                    <a:rPr lang="nl-NL" sz="6600" b="1" dirty="0">
                      <a:solidFill>
                        <a:srgbClr val="4FC3FF"/>
                      </a:solidFill>
                      <a:effectLst>
                        <a:outerShdw blurRad="496615" sx="100696" sy="100696" algn="ctr" rotWithShape="0">
                          <a:srgbClr val="4FC3FF"/>
                        </a:outerShdw>
                      </a:effectLst>
                      <a:latin typeface="Arial Black" panose="020B0604020202020204" pitchFamily="34" charset="0"/>
                      <a:cs typeface="Arial Black" panose="020B0604020202020204" pitchFamily="34" charset="0"/>
                    </a:rPr>
                    <a:t>!</a:t>
                  </a:r>
                  <a:endParaRPr lang="nl-NL" sz="700" b="1" dirty="0">
                    <a:solidFill>
                      <a:srgbClr val="4FC3FF"/>
                    </a:solidFill>
                    <a:effectLst>
                      <a:outerShdw blurRad="496615" sx="100696" sy="100696" algn="ctr" rotWithShape="0">
                        <a:srgbClr val="4FC3FF"/>
                      </a:outerShdw>
                    </a:effectLst>
                    <a:latin typeface="Arial Black" panose="020B0604020202020204" pitchFamily="34" charset="0"/>
                    <a:cs typeface="Arial Black" panose="020B0604020202020204" pitchFamily="34" charset="0"/>
                  </a:endParaRPr>
                </a:p>
              </p:txBody>
            </p:sp>
          </p:grpSp>
        </p:grpSp>
      </p:grpSp>
      <p:sp>
        <p:nvSpPr>
          <p:cNvPr id="22" name="Tekstvak 21">
            <a:extLst>
              <a:ext uri="{FF2B5EF4-FFF2-40B4-BE49-F238E27FC236}">
                <a16:creationId xmlns:a16="http://schemas.microsoft.com/office/drawing/2014/main" id="{D58BE794-3A04-3ACF-6ACA-176677FD5C6F}"/>
              </a:ext>
            </a:extLst>
          </p:cNvPr>
          <p:cNvSpPr txBox="1"/>
          <p:nvPr/>
        </p:nvSpPr>
        <p:spPr>
          <a:xfrm>
            <a:off x="1364419" y="2100100"/>
            <a:ext cx="9306993" cy="3046988"/>
          </a:xfrm>
          <a:prstGeom prst="rect">
            <a:avLst/>
          </a:prstGeom>
          <a:noFill/>
        </p:spPr>
        <p:txBody>
          <a:bodyPr wrap="square" rtlCol="0">
            <a:spAutoFit/>
          </a:bodyPr>
          <a:lstStyle/>
          <a:p>
            <a:r>
              <a:rPr lang="nl-NL" sz="2400" b="1" dirty="0"/>
              <a:t>Antwoord: onjuist </a:t>
            </a:r>
          </a:p>
          <a:p>
            <a:r>
              <a:rPr lang="nl-NL" sz="2400" dirty="0"/>
              <a:t> </a:t>
            </a:r>
          </a:p>
          <a:p>
            <a:r>
              <a:rPr lang="nl-NL" sz="2400" dirty="0"/>
              <a:t>Soms doen geldezels mee voor het verkrijgen van snel geld.</a:t>
            </a:r>
          </a:p>
          <a:p>
            <a:r>
              <a:rPr lang="nl-NL" sz="2400" dirty="0"/>
              <a:t>Maar soms weten geldezels niet dat hun rekening gebruikt wordt voor criminele activiteiten. Ze lenen hun gegevens uit om te helpen, of hebben het niet helemaal door.</a:t>
            </a:r>
          </a:p>
          <a:p>
            <a:endParaRPr lang="nl-NL" sz="2400" dirty="0"/>
          </a:p>
          <a:p>
            <a:endParaRPr lang="nl-NL" sz="2400" dirty="0"/>
          </a:p>
        </p:txBody>
      </p:sp>
    </p:spTree>
    <p:extLst>
      <p:ext uri="{BB962C8B-B14F-4D97-AF65-F5344CB8AC3E}">
        <p14:creationId xmlns:p14="http://schemas.microsoft.com/office/powerpoint/2010/main" val="1815229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DA6FE-A204-1EEA-95E2-05F2F006C593}"/>
            </a:ext>
          </a:extLst>
        </p:cNvPr>
        <p:cNvGrpSpPr/>
        <p:nvPr/>
      </p:nvGrpSpPr>
      <p:grpSpPr>
        <a:xfrm>
          <a:off x="0" y="0"/>
          <a:ext cx="0" cy="0"/>
          <a:chOff x="0" y="0"/>
          <a:chExt cx="0" cy="0"/>
        </a:xfrm>
      </p:grpSpPr>
      <p:sp>
        <p:nvSpPr>
          <p:cNvPr id="9" name="Rechthoek 8">
            <a:extLst>
              <a:ext uri="{FF2B5EF4-FFF2-40B4-BE49-F238E27FC236}">
                <a16:creationId xmlns:a16="http://schemas.microsoft.com/office/drawing/2014/main" id="{FE2B6A2B-E60C-0B37-46C6-46CCC2F6BA8F}"/>
              </a:ext>
            </a:extLst>
          </p:cNvPr>
          <p:cNvSpPr/>
          <p:nvPr/>
        </p:nvSpPr>
        <p:spPr>
          <a:xfrm>
            <a:off x="0" y="0"/>
            <a:ext cx="400358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Arial" panose="020B0604020202020204" pitchFamily="34" charset="0"/>
            </a:endParaRPr>
          </a:p>
        </p:txBody>
      </p:sp>
      <p:sp>
        <p:nvSpPr>
          <p:cNvPr id="6" name="Rectangle 2">
            <a:extLst>
              <a:ext uri="{FF2B5EF4-FFF2-40B4-BE49-F238E27FC236}">
                <a16:creationId xmlns:a16="http://schemas.microsoft.com/office/drawing/2014/main" id="{513E5515-2562-82BD-FAC4-FEA14974B0EC}"/>
              </a:ext>
            </a:extLst>
          </p:cNvPr>
          <p:cNvSpPr>
            <a:spLocks noChangeArrowheads="1"/>
          </p:cNvSpPr>
          <p:nvPr/>
        </p:nvSpPr>
        <p:spPr bwMode="auto">
          <a:xfrm>
            <a:off x="0" y="2871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dirty="0">
              <a:latin typeface="Arial" panose="020B0604020202020204" pitchFamily="34" charset="0"/>
            </a:endParaRPr>
          </a:p>
        </p:txBody>
      </p:sp>
      <p:cxnSp>
        <p:nvCxnSpPr>
          <p:cNvPr id="7" name="Rechte verbindingslijn 6">
            <a:extLst>
              <a:ext uri="{FF2B5EF4-FFF2-40B4-BE49-F238E27FC236}">
                <a16:creationId xmlns:a16="http://schemas.microsoft.com/office/drawing/2014/main" id="{8C8558AD-FC23-48AE-643A-2E468E36B755}"/>
              </a:ext>
            </a:extLst>
          </p:cNvPr>
          <p:cNvCxnSpPr>
            <a:cxnSpLocks/>
          </p:cNvCxnSpPr>
          <p:nvPr/>
        </p:nvCxnSpPr>
        <p:spPr>
          <a:xfrm flipV="1">
            <a:off x="4003589" y="0"/>
            <a:ext cx="0" cy="6858000"/>
          </a:xfrm>
          <a:prstGeom prst="line">
            <a:avLst/>
          </a:prstGeom>
          <a:ln w="28575">
            <a:solidFill>
              <a:srgbClr val="E544E1"/>
            </a:solidFill>
          </a:ln>
          <a:effectLst>
            <a:outerShdw blurRad="69244" algn="ctr" rotWithShape="0">
              <a:srgbClr val="FF3FFF">
                <a:alpha val="87996"/>
              </a:srgbClr>
            </a:outerShdw>
          </a:effectLst>
        </p:spPr>
        <p:style>
          <a:lnRef idx="1">
            <a:schemeClr val="accent1"/>
          </a:lnRef>
          <a:fillRef idx="0">
            <a:schemeClr val="accent1"/>
          </a:fillRef>
          <a:effectRef idx="0">
            <a:schemeClr val="accent1"/>
          </a:effectRef>
          <a:fontRef idx="minor">
            <a:schemeClr val="tx1"/>
          </a:fontRef>
        </p:style>
      </p:cxnSp>
      <p:pic>
        <p:nvPicPr>
          <p:cNvPr id="11" name="Afbeelding 10" descr="Afbeelding met Lettertype, Graphics, grafische vormgeving, logo&#10;&#10;Door AI gegenereerde inhoud is mogelijk onjuist.">
            <a:extLst>
              <a:ext uri="{FF2B5EF4-FFF2-40B4-BE49-F238E27FC236}">
                <a16:creationId xmlns:a16="http://schemas.microsoft.com/office/drawing/2014/main" id="{EA6FA8C9-0F27-0DC4-2767-A94298669648}"/>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90"/>
                    </a14:imgEffect>
                    <a14:imgEffect>
                      <a14:saturation sat="315000"/>
                    </a14:imgEffect>
                    <a14:imgEffect>
                      <a14:brightnessContrast bright="14000"/>
                    </a14:imgEffect>
                  </a14:imgLayer>
                </a14:imgProps>
              </a:ext>
              <a:ext uri="{28A0092B-C50C-407E-A947-70E740481C1C}">
                <a14:useLocalDpi xmlns:a14="http://schemas.microsoft.com/office/drawing/2010/main" val="0"/>
              </a:ext>
            </a:extLst>
          </a:blip>
          <a:stretch>
            <a:fillRect/>
          </a:stretch>
        </p:blipFill>
        <p:spPr>
          <a:xfrm>
            <a:off x="274595" y="884398"/>
            <a:ext cx="1727199" cy="653097"/>
          </a:xfrm>
          <a:prstGeom prst="rect">
            <a:avLst/>
          </a:prstGeom>
        </p:spPr>
      </p:pic>
      <p:sp>
        <p:nvSpPr>
          <p:cNvPr id="12" name="Tijdelijke aanduiding voor dianummer 11">
            <a:extLst>
              <a:ext uri="{FF2B5EF4-FFF2-40B4-BE49-F238E27FC236}">
                <a16:creationId xmlns:a16="http://schemas.microsoft.com/office/drawing/2014/main" id="{D423FD31-A0DC-3C3D-896A-5E4BB6E2839B}"/>
              </a:ext>
            </a:extLst>
          </p:cNvPr>
          <p:cNvSpPr>
            <a:spLocks noGrp="1"/>
          </p:cNvSpPr>
          <p:nvPr>
            <p:ph type="sldNum" sz="quarter" idx="12"/>
          </p:nvPr>
        </p:nvSpPr>
        <p:spPr>
          <a:xfrm>
            <a:off x="9080157" y="6405563"/>
            <a:ext cx="2743200" cy="365125"/>
          </a:xfrm>
        </p:spPr>
        <p:txBody>
          <a:bodyPr/>
          <a:lstStyle/>
          <a:p>
            <a:fld id="{F351AFDE-2DCF-C446-8697-E84132FCEB2C}" type="slidenum">
              <a:rPr lang="nl-NL" sz="1000" smtClean="0"/>
              <a:t>22</a:t>
            </a:fld>
            <a:endParaRPr lang="nl-NL" sz="1000" dirty="0"/>
          </a:p>
        </p:txBody>
      </p:sp>
      <p:sp>
        <p:nvSpPr>
          <p:cNvPr id="4" name="Tekstvak 3">
            <a:extLst>
              <a:ext uri="{FF2B5EF4-FFF2-40B4-BE49-F238E27FC236}">
                <a16:creationId xmlns:a16="http://schemas.microsoft.com/office/drawing/2014/main" id="{7AA5FCDC-3190-8BD7-BDF2-C1250BAF4665}"/>
              </a:ext>
            </a:extLst>
          </p:cNvPr>
          <p:cNvSpPr txBox="1"/>
          <p:nvPr/>
        </p:nvSpPr>
        <p:spPr>
          <a:xfrm>
            <a:off x="996779" y="4258545"/>
            <a:ext cx="2338173" cy="2646878"/>
          </a:xfrm>
          <a:prstGeom prst="rect">
            <a:avLst/>
          </a:prstGeom>
          <a:noFill/>
        </p:spPr>
        <p:txBody>
          <a:bodyPr wrap="square" rtlCol="0">
            <a:spAutoFit/>
          </a:bodyPr>
          <a:lstStyle/>
          <a:p>
            <a:pPr algn="r"/>
            <a:r>
              <a:rPr lang="nl-NL" sz="16600" b="1" dirty="0">
                <a:solidFill>
                  <a:schemeClr val="bg1"/>
                </a:solidFill>
                <a:latin typeface="Arial" panose="020B0604020202020204" pitchFamily="34" charset="0"/>
                <a:cs typeface="Arial" panose="020B0604020202020204" pitchFamily="34" charset="0"/>
              </a:rPr>
              <a:t>2</a:t>
            </a:r>
            <a:endParaRPr lang="nl-NL" sz="1400" b="1" dirty="0">
              <a:solidFill>
                <a:schemeClr val="bg1"/>
              </a:solidFill>
              <a:latin typeface="Arial" panose="020B0604020202020204" pitchFamily="34" charset="0"/>
              <a:cs typeface="Arial" panose="020B0604020202020204" pitchFamily="34" charset="0"/>
            </a:endParaRPr>
          </a:p>
        </p:txBody>
      </p:sp>
      <p:sp>
        <p:nvSpPr>
          <p:cNvPr id="13" name="Tekstvak 12">
            <a:extLst>
              <a:ext uri="{FF2B5EF4-FFF2-40B4-BE49-F238E27FC236}">
                <a16:creationId xmlns:a16="http://schemas.microsoft.com/office/drawing/2014/main" id="{EAEF25FD-F847-D88B-A769-6AF3FF7B4BAE}"/>
              </a:ext>
            </a:extLst>
          </p:cNvPr>
          <p:cNvSpPr txBox="1"/>
          <p:nvPr/>
        </p:nvSpPr>
        <p:spPr>
          <a:xfrm>
            <a:off x="363588" y="6067009"/>
            <a:ext cx="1727199" cy="338554"/>
          </a:xfrm>
          <a:prstGeom prst="rect">
            <a:avLst/>
          </a:prstGeom>
          <a:noFill/>
        </p:spPr>
        <p:txBody>
          <a:bodyPr wrap="square" rtlCol="0">
            <a:spAutoFit/>
          </a:bodyPr>
          <a:lstStyle/>
          <a:p>
            <a:r>
              <a:rPr lang="nl-NL" sz="1600" b="1" dirty="0">
                <a:solidFill>
                  <a:srgbClr val="FF3FFF"/>
                </a:solidFill>
                <a:latin typeface="Arial" panose="020B0604020202020204" pitchFamily="34" charset="0"/>
                <a:cs typeface="Arial" panose="020B0604020202020204" pitchFamily="34" charset="0"/>
              </a:rPr>
              <a:t>STELLINGEN</a:t>
            </a:r>
            <a:endParaRPr lang="nl-NL" sz="1200" b="1" dirty="0">
              <a:solidFill>
                <a:srgbClr val="FF3FFF"/>
              </a:solidFill>
              <a:latin typeface="Arial" panose="020B0604020202020204" pitchFamily="34" charset="0"/>
              <a:cs typeface="Arial" panose="020B0604020202020204" pitchFamily="34" charset="0"/>
            </a:endParaRPr>
          </a:p>
        </p:txBody>
      </p:sp>
      <p:grpSp>
        <p:nvGrpSpPr>
          <p:cNvPr id="10" name="Groep 9">
            <a:extLst>
              <a:ext uri="{FF2B5EF4-FFF2-40B4-BE49-F238E27FC236}">
                <a16:creationId xmlns:a16="http://schemas.microsoft.com/office/drawing/2014/main" id="{9D3A0226-BA04-C954-5911-11119F4FAE8F}"/>
              </a:ext>
            </a:extLst>
          </p:cNvPr>
          <p:cNvGrpSpPr/>
          <p:nvPr/>
        </p:nvGrpSpPr>
        <p:grpSpPr>
          <a:xfrm>
            <a:off x="497968" y="559938"/>
            <a:ext cx="1060807" cy="229614"/>
            <a:chOff x="2143038" y="3663167"/>
            <a:chExt cx="1635985" cy="354113"/>
          </a:xfrm>
        </p:grpSpPr>
        <p:sp>
          <p:nvSpPr>
            <p:cNvPr id="5" name="Afgeronde rechthoek 4">
              <a:extLst>
                <a:ext uri="{FF2B5EF4-FFF2-40B4-BE49-F238E27FC236}">
                  <a16:creationId xmlns:a16="http://schemas.microsoft.com/office/drawing/2014/main" id="{492C0F4E-9A3B-70F8-7017-BB56D447AD77}"/>
                </a:ext>
              </a:extLst>
            </p:cNvPr>
            <p:cNvSpPr/>
            <p:nvPr/>
          </p:nvSpPr>
          <p:spPr>
            <a:xfrm>
              <a:off x="2143542" y="3663167"/>
              <a:ext cx="1635481" cy="354113"/>
            </a:xfrm>
            <a:prstGeom prst="roundRect">
              <a:avLst>
                <a:gd name="adj" fmla="val 50000"/>
              </a:avLst>
            </a:prstGeom>
            <a:solidFill>
              <a:srgbClr val="4FC3FF"/>
            </a:solidFill>
            <a:ln>
              <a:noFill/>
            </a:ln>
            <a:effectLst>
              <a:outerShdw blurRad="238657" sx="96826" sy="96826" algn="ctr" rotWithShape="0">
                <a:srgbClr val="00CFFF">
                  <a:alpha val="88006"/>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8" name="Tekstvak 5">
              <a:extLst>
                <a:ext uri="{FF2B5EF4-FFF2-40B4-BE49-F238E27FC236}">
                  <a16:creationId xmlns:a16="http://schemas.microsoft.com/office/drawing/2014/main" id="{D2824B54-358D-2734-9FD6-F21372A2C377}"/>
                </a:ext>
              </a:extLst>
            </p:cNvPr>
            <p:cNvSpPr txBox="1"/>
            <p:nvPr/>
          </p:nvSpPr>
          <p:spPr>
            <a:xfrm>
              <a:off x="2143038" y="3678870"/>
              <a:ext cx="1635985" cy="3365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nl-NL" sz="900" b="1" kern="100" dirty="0">
                  <a:solidFill>
                    <a:srgbClr val="00677F"/>
                  </a:solidFill>
                  <a:effectLst/>
                  <a:latin typeface="Arial Black" panose="020B0604020202020204" pitchFamily="34" charset="0"/>
                  <a:ea typeface="Aptos" panose="020B0004020202020204" pitchFamily="34" charset="0"/>
                  <a:cs typeface="Arial Black" panose="020B0604020202020204" pitchFamily="34" charset="0"/>
                </a:rPr>
                <a:t>SNEL GELD</a:t>
              </a:r>
              <a:endParaRPr lang="nl-NL" sz="800" b="1" kern="100" dirty="0">
                <a:effectLst/>
                <a:latin typeface="Arial Black" panose="020B0604020202020204" pitchFamily="34" charset="0"/>
                <a:ea typeface="Aptos" panose="020B0004020202020204" pitchFamily="34" charset="0"/>
                <a:cs typeface="Arial Black" panose="020B0604020202020204" pitchFamily="34" charset="0"/>
              </a:endParaRPr>
            </a:p>
          </p:txBody>
        </p:sp>
      </p:grpSp>
      <p:sp>
        <p:nvSpPr>
          <p:cNvPr id="16" name="Tekstvak 15">
            <a:extLst>
              <a:ext uri="{FF2B5EF4-FFF2-40B4-BE49-F238E27FC236}">
                <a16:creationId xmlns:a16="http://schemas.microsoft.com/office/drawing/2014/main" id="{38EFB71A-4213-F971-9843-3868C595B264}"/>
              </a:ext>
            </a:extLst>
          </p:cNvPr>
          <p:cNvSpPr txBox="1"/>
          <p:nvPr/>
        </p:nvSpPr>
        <p:spPr>
          <a:xfrm>
            <a:off x="4488463" y="1210946"/>
            <a:ext cx="7037429" cy="1508105"/>
          </a:xfrm>
          <a:prstGeom prst="rect">
            <a:avLst/>
          </a:prstGeom>
          <a:noFill/>
        </p:spPr>
        <p:txBody>
          <a:bodyPr wrap="square" rtlCol="0">
            <a:spAutoFit/>
          </a:bodyPr>
          <a:lstStyle/>
          <a:p>
            <a:pPr lvl="0"/>
            <a:r>
              <a:rPr lang="nl-NL" sz="2400" b="1" dirty="0"/>
              <a:t>Een geldezel is altijd strafbaar, ook als hij zich niet bewust was van het illegale geld.</a:t>
            </a:r>
          </a:p>
          <a:p>
            <a:pPr lvl="0"/>
            <a:endParaRPr lang="nl-NL" sz="2400" b="1" dirty="0"/>
          </a:p>
          <a:p>
            <a:endParaRPr lang="nl-NL" sz="2000" b="1" dirty="0">
              <a:latin typeface="Arial" panose="020B0604020202020204" pitchFamily="34" charset="0"/>
            </a:endParaRPr>
          </a:p>
        </p:txBody>
      </p:sp>
      <p:sp>
        <p:nvSpPr>
          <p:cNvPr id="17" name="Tekstvak 16">
            <a:extLst>
              <a:ext uri="{FF2B5EF4-FFF2-40B4-BE49-F238E27FC236}">
                <a16:creationId xmlns:a16="http://schemas.microsoft.com/office/drawing/2014/main" id="{772283E5-A175-9C92-763C-30B967500C1E}"/>
              </a:ext>
            </a:extLst>
          </p:cNvPr>
          <p:cNvSpPr txBox="1"/>
          <p:nvPr/>
        </p:nvSpPr>
        <p:spPr>
          <a:xfrm>
            <a:off x="4529309" y="3203614"/>
            <a:ext cx="7037429" cy="1138773"/>
          </a:xfrm>
          <a:prstGeom prst="rect">
            <a:avLst/>
          </a:prstGeom>
          <a:noFill/>
        </p:spPr>
        <p:txBody>
          <a:bodyPr wrap="square" rtlCol="0">
            <a:spAutoFit/>
          </a:bodyPr>
          <a:lstStyle/>
          <a:p>
            <a:pPr marL="342900" lvl="0" indent="-342900">
              <a:buClr>
                <a:srgbClr val="00CFFF"/>
              </a:buClr>
              <a:buFont typeface="Wingdings" pitchFamily="2" charset="2"/>
              <a:buChar char="q"/>
            </a:pPr>
            <a:r>
              <a:rPr lang="nl-NL" sz="2400" kern="100" dirty="0">
                <a:effectLst/>
                <a:latin typeface="Aptos" panose="020B0004020202020204" pitchFamily="34" charset="0"/>
                <a:ea typeface="Aptos" panose="020B0004020202020204" pitchFamily="34" charset="0"/>
                <a:cs typeface="Times New Roman" panose="02020603050405020304" pitchFamily="18" charset="0"/>
              </a:rPr>
              <a:t>Juist</a:t>
            </a:r>
          </a:p>
          <a:p>
            <a:pPr marL="342900" lvl="0" indent="-342900">
              <a:buClr>
                <a:srgbClr val="00CFFF"/>
              </a:buClr>
              <a:buFont typeface="Wingdings" pitchFamily="2" charset="2"/>
              <a:buChar char="q"/>
            </a:pPr>
            <a:r>
              <a:rPr lang="nl-NL" sz="2400" kern="100" dirty="0">
                <a:latin typeface="Aptos" panose="020B0004020202020204" pitchFamily="34" charset="0"/>
                <a:ea typeface="Aptos" panose="020B0004020202020204" pitchFamily="34" charset="0"/>
                <a:cs typeface="Times New Roman" panose="02020603050405020304" pitchFamily="18" charset="0"/>
              </a:rPr>
              <a:t>Onjuist</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sz="2000" dirty="0">
              <a:latin typeface="Arial" panose="020B0604020202020204" pitchFamily="34" charset="0"/>
            </a:endParaRPr>
          </a:p>
        </p:txBody>
      </p:sp>
      <p:sp>
        <p:nvSpPr>
          <p:cNvPr id="18" name="Tekstvak 17">
            <a:extLst>
              <a:ext uri="{FF2B5EF4-FFF2-40B4-BE49-F238E27FC236}">
                <a16:creationId xmlns:a16="http://schemas.microsoft.com/office/drawing/2014/main" id="{F641F259-53B6-31DB-009B-E31443291E0F}"/>
              </a:ext>
            </a:extLst>
          </p:cNvPr>
          <p:cNvSpPr txBox="1"/>
          <p:nvPr/>
        </p:nvSpPr>
        <p:spPr>
          <a:xfrm>
            <a:off x="3091685" y="6108672"/>
            <a:ext cx="514092" cy="307777"/>
          </a:xfrm>
          <a:prstGeom prst="rect">
            <a:avLst/>
          </a:prstGeom>
          <a:noFill/>
        </p:spPr>
        <p:txBody>
          <a:bodyPr wrap="square" rtlCol="0">
            <a:spAutoFit/>
          </a:bodyPr>
          <a:lstStyle/>
          <a:p>
            <a:pPr algn="r"/>
            <a:r>
              <a:rPr lang="nl-NL" sz="1400" b="1" dirty="0">
                <a:solidFill>
                  <a:schemeClr val="bg1"/>
                </a:solidFill>
                <a:latin typeface="Arial" panose="020B0604020202020204" pitchFamily="34" charset="0"/>
                <a:cs typeface="Arial" panose="020B0604020202020204" pitchFamily="34" charset="0"/>
              </a:rPr>
              <a:t>/ 2</a:t>
            </a:r>
            <a:endParaRPr lang="nl-NL" sz="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2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DA6FE-A204-1EEA-95E2-05F2F006C593}"/>
            </a:ext>
          </a:extLst>
        </p:cNvPr>
        <p:cNvGrpSpPr/>
        <p:nvPr/>
      </p:nvGrpSpPr>
      <p:grpSpPr>
        <a:xfrm>
          <a:off x="0" y="0"/>
          <a:ext cx="0" cy="0"/>
          <a:chOff x="0" y="0"/>
          <a:chExt cx="0" cy="0"/>
        </a:xfrm>
      </p:grpSpPr>
      <p:sp>
        <p:nvSpPr>
          <p:cNvPr id="9" name="Rechthoek 8">
            <a:extLst>
              <a:ext uri="{FF2B5EF4-FFF2-40B4-BE49-F238E27FC236}">
                <a16:creationId xmlns:a16="http://schemas.microsoft.com/office/drawing/2014/main" id="{FE2B6A2B-E60C-0B37-46C6-46CCC2F6BA8F}"/>
              </a:ext>
            </a:extLst>
          </p:cNvPr>
          <p:cNvSpPr/>
          <p:nvPr/>
        </p:nvSpPr>
        <p:spPr>
          <a:xfrm>
            <a:off x="0" y="0"/>
            <a:ext cx="400358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Arial" panose="020B0604020202020204" pitchFamily="34" charset="0"/>
            </a:endParaRPr>
          </a:p>
        </p:txBody>
      </p:sp>
      <p:sp>
        <p:nvSpPr>
          <p:cNvPr id="6" name="Rectangle 2">
            <a:extLst>
              <a:ext uri="{FF2B5EF4-FFF2-40B4-BE49-F238E27FC236}">
                <a16:creationId xmlns:a16="http://schemas.microsoft.com/office/drawing/2014/main" id="{513E5515-2562-82BD-FAC4-FEA14974B0EC}"/>
              </a:ext>
            </a:extLst>
          </p:cNvPr>
          <p:cNvSpPr>
            <a:spLocks noChangeArrowheads="1"/>
          </p:cNvSpPr>
          <p:nvPr/>
        </p:nvSpPr>
        <p:spPr bwMode="auto">
          <a:xfrm>
            <a:off x="0" y="2871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dirty="0">
              <a:latin typeface="Arial" panose="020B0604020202020204" pitchFamily="34" charset="0"/>
            </a:endParaRPr>
          </a:p>
        </p:txBody>
      </p:sp>
      <p:cxnSp>
        <p:nvCxnSpPr>
          <p:cNvPr id="7" name="Rechte verbindingslijn 6">
            <a:extLst>
              <a:ext uri="{FF2B5EF4-FFF2-40B4-BE49-F238E27FC236}">
                <a16:creationId xmlns:a16="http://schemas.microsoft.com/office/drawing/2014/main" id="{8C8558AD-FC23-48AE-643A-2E468E36B755}"/>
              </a:ext>
            </a:extLst>
          </p:cNvPr>
          <p:cNvCxnSpPr>
            <a:cxnSpLocks/>
          </p:cNvCxnSpPr>
          <p:nvPr/>
        </p:nvCxnSpPr>
        <p:spPr>
          <a:xfrm flipV="1">
            <a:off x="4003589" y="0"/>
            <a:ext cx="0" cy="6858000"/>
          </a:xfrm>
          <a:prstGeom prst="line">
            <a:avLst/>
          </a:prstGeom>
          <a:ln w="28575">
            <a:solidFill>
              <a:srgbClr val="E544E1"/>
            </a:solidFill>
          </a:ln>
          <a:effectLst>
            <a:outerShdw blurRad="69244" algn="ctr" rotWithShape="0">
              <a:srgbClr val="FF3FFF">
                <a:alpha val="87996"/>
              </a:srgbClr>
            </a:outerShdw>
          </a:effectLst>
        </p:spPr>
        <p:style>
          <a:lnRef idx="1">
            <a:schemeClr val="accent1"/>
          </a:lnRef>
          <a:fillRef idx="0">
            <a:schemeClr val="accent1"/>
          </a:fillRef>
          <a:effectRef idx="0">
            <a:schemeClr val="accent1"/>
          </a:effectRef>
          <a:fontRef idx="minor">
            <a:schemeClr val="tx1"/>
          </a:fontRef>
        </p:style>
      </p:cxnSp>
      <p:pic>
        <p:nvPicPr>
          <p:cNvPr id="11" name="Afbeelding 10" descr="Afbeelding met Lettertype, Graphics, grafische vormgeving, logo&#10;&#10;Door AI gegenereerde inhoud is mogelijk onjuist.">
            <a:extLst>
              <a:ext uri="{FF2B5EF4-FFF2-40B4-BE49-F238E27FC236}">
                <a16:creationId xmlns:a16="http://schemas.microsoft.com/office/drawing/2014/main" id="{EA6FA8C9-0F27-0DC4-2767-A94298669648}"/>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90"/>
                    </a14:imgEffect>
                    <a14:imgEffect>
                      <a14:saturation sat="315000"/>
                    </a14:imgEffect>
                    <a14:imgEffect>
                      <a14:brightnessContrast bright="14000"/>
                    </a14:imgEffect>
                  </a14:imgLayer>
                </a14:imgProps>
              </a:ext>
              <a:ext uri="{28A0092B-C50C-407E-A947-70E740481C1C}">
                <a14:useLocalDpi xmlns:a14="http://schemas.microsoft.com/office/drawing/2010/main" val="0"/>
              </a:ext>
            </a:extLst>
          </a:blip>
          <a:stretch>
            <a:fillRect/>
          </a:stretch>
        </p:blipFill>
        <p:spPr>
          <a:xfrm>
            <a:off x="274595" y="884398"/>
            <a:ext cx="1727199" cy="653097"/>
          </a:xfrm>
          <a:prstGeom prst="rect">
            <a:avLst/>
          </a:prstGeom>
        </p:spPr>
      </p:pic>
      <p:sp>
        <p:nvSpPr>
          <p:cNvPr id="12" name="Tijdelijke aanduiding voor dianummer 11">
            <a:extLst>
              <a:ext uri="{FF2B5EF4-FFF2-40B4-BE49-F238E27FC236}">
                <a16:creationId xmlns:a16="http://schemas.microsoft.com/office/drawing/2014/main" id="{D423FD31-A0DC-3C3D-896A-5E4BB6E2839B}"/>
              </a:ext>
            </a:extLst>
          </p:cNvPr>
          <p:cNvSpPr>
            <a:spLocks noGrp="1"/>
          </p:cNvSpPr>
          <p:nvPr>
            <p:ph type="sldNum" sz="quarter" idx="12"/>
          </p:nvPr>
        </p:nvSpPr>
        <p:spPr>
          <a:xfrm>
            <a:off x="9080157" y="6405563"/>
            <a:ext cx="2743200" cy="365125"/>
          </a:xfrm>
        </p:spPr>
        <p:txBody>
          <a:bodyPr/>
          <a:lstStyle/>
          <a:p>
            <a:fld id="{F351AFDE-2DCF-C446-8697-E84132FCEB2C}" type="slidenum">
              <a:rPr lang="nl-NL" sz="1000" smtClean="0"/>
              <a:t>23</a:t>
            </a:fld>
            <a:endParaRPr lang="nl-NL" sz="1000" dirty="0"/>
          </a:p>
        </p:txBody>
      </p:sp>
      <p:sp>
        <p:nvSpPr>
          <p:cNvPr id="4" name="Tekstvak 3">
            <a:extLst>
              <a:ext uri="{FF2B5EF4-FFF2-40B4-BE49-F238E27FC236}">
                <a16:creationId xmlns:a16="http://schemas.microsoft.com/office/drawing/2014/main" id="{7AA5FCDC-3190-8BD7-BDF2-C1250BAF4665}"/>
              </a:ext>
            </a:extLst>
          </p:cNvPr>
          <p:cNvSpPr txBox="1"/>
          <p:nvPr/>
        </p:nvSpPr>
        <p:spPr>
          <a:xfrm>
            <a:off x="996779" y="4258545"/>
            <a:ext cx="2338173" cy="2646878"/>
          </a:xfrm>
          <a:prstGeom prst="rect">
            <a:avLst/>
          </a:prstGeom>
          <a:noFill/>
        </p:spPr>
        <p:txBody>
          <a:bodyPr wrap="square" rtlCol="0">
            <a:spAutoFit/>
          </a:bodyPr>
          <a:lstStyle/>
          <a:p>
            <a:pPr algn="r"/>
            <a:r>
              <a:rPr lang="nl-NL" sz="16600" b="1" dirty="0">
                <a:solidFill>
                  <a:schemeClr val="bg1"/>
                </a:solidFill>
                <a:latin typeface="Arial" panose="020B0604020202020204" pitchFamily="34" charset="0"/>
                <a:cs typeface="Arial" panose="020B0604020202020204" pitchFamily="34" charset="0"/>
              </a:rPr>
              <a:t>2</a:t>
            </a:r>
            <a:endParaRPr lang="nl-NL" sz="1400" b="1" dirty="0">
              <a:solidFill>
                <a:schemeClr val="bg1"/>
              </a:solidFill>
              <a:latin typeface="Arial" panose="020B0604020202020204" pitchFamily="34" charset="0"/>
              <a:cs typeface="Arial" panose="020B0604020202020204" pitchFamily="34" charset="0"/>
            </a:endParaRPr>
          </a:p>
        </p:txBody>
      </p:sp>
      <p:sp>
        <p:nvSpPr>
          <p:cNvPr id="13" name="Tekstvak 12">
            <a:extLst>
              <a:ext uri="{FF2B5EF4-FFF2-40B4-BE49-F238E27FC236}">
                <a16:creationId xmlns:a16="http://schemas.microsoft.com/office/drawing/2014/main" id="{EAEF25FD-F847-D88B-A769-6AF3FF7B4BAE}"/>
              </a:ext>
            </a:extLst>
          </p:cNvPr>
          <p:cNvSpPr txBox="1"/>
          <p:nvPr/>
        </p:nvSpPr>
        <p:spPr>
          <a:xfrm>
            <a:off x="363588" y="6067009"/>
            <a:ext cx="1727199" cy="338554"/>
          </a:xfrm>
          <a:prstGeom prst="rect">
            <a:avLst/>
          </a:prstGeom>
          <a:noFill/>
        </p:spPr>
        <p:txBody>
          <a:bodyPr wrap="square" rtlCol="0">
            <a:spAutoFit/>
          </a:bodyPr>
          <a:lstStyle/>
          <a:p>
            <a:r>
              <a:rPr lang="nl-NL" sz="1600" b="1" dirty="0">
                <a:solidFill>
                  <a:srgbClr val="FF3FFF"/>
                </a:solidFill>
                <a:latin typeface="Arial" panose="020B0604020202020204" pitchFamily="34" charset="0"/>
                <a:cs typeface="Arial" panose="020B0604020202020204" pitchFamily="34" charset="0"/>
              </a:rPr>
              <a:t>STELLINGEN</a:t>
            </a:r>
            <a:endParaRPr lang="nl-NL" sz="1200" b="1" dirty="0">
              <a:solidFill>
                <a:srgbClr val="FF3FFF"/>
              </a:solidFill>
              <a:latin typeface="Arial" panose="020B0604020202020204" pitchFamily="34" charset="0"/>
              <a:cs typeface="Arial" panose="020B0604020202020204" pitchFamily="34" charset="0"/>
            </a:endParaRPr>
          </a:p>
        </p:txBody>
      </p:sp>
      <p:grpSp>
        <p:nvGrpSpPr>
          <p:cNvPr id="10" name="Groep 9">
            <a:extLst>
              <a:ext uri="{FF2B5EF4-FFF2-40B4-BE49-F238E27FC236}">
                <a16:creationId xmlns:a16="http://schemas.microsoft.com/office/drawing/2014/main" id="{9D3A0226-BA04-C954-5911-11119F4FAE8F}"/>
              </a:ext>
            </a:extLst>
          </p:cNvPr>
          <p:cNvGrpSpPr/>
          <p:nvPr/>
        </p:nvGrpSpPr>
        <p:grpSpPr>
          <a:xfrm>
            <a:off x="497968" y="559938"/>
            <a:ext cx="1060807" cy="229614"/>
            <a:chOff x="2143038" y="3663167"/>
            <a:chExt cx="1635985" cy="354113"/>
          </a:xfrm>
        </p:grpSpPr>
        <p:sp>
          <p:nvSpPr>
            <p:cNvPr id="5" name="Afgeronde rechthoek 4">
              <a:extLst>
                <a:ext uri="{FF2B5EF4-FFF2-40B4-BE49-F238E27FC236}">
                  <a16:creationId xmlns:a16="http://schemas.microsoft.com/office/drawing/2014/main" id="{492C0F4E-9A3B-70F8-7017-BB56D447AD77}"/>
                </a:ext>
              </a:extLst>
            </p:cNvPr>
            <p:cNvSpPr/>
            <p:nvPr/>
          </p:nvSpPr>
          <p:spPr>
            <a:xfrm>
              <a:off x="2143542" y="3663167"/>
              <a:ext cx="1635481" cy="354113"/>
            </a:xfrm>
            <a:prstGeom prst="roundRect">
              <a:avLst>
                <a:gd name="adj" fmla="val 50000"/>
              </a:avLst>
            </a:prstGeom>
            <a:solidFill>
              <a:srgbClr val="4FC3FF"/>
            </a:solidFill>
            <a:ln>
              <a:noFill/>
            </a:ln>
            <a:effectLst>
              <a:outerShdw blurRad="238657" sx="96826" sy="96826" algn="ctr" rotWithShape="0">
                <a:srgbClr val="00CFFF">
                  <a:alpha val="88006"/>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8" name="Tekstvak 5">
              <a:extLst>
                <a:ext uri="{FF2B5EF4-FFF2-40B4-BE49-F238E27FC236}">
                  <a16:creationId xmlns:a16="http://schemas.microsoft.com/office/drawing/2014/main" id="{D2824B54-358D-2734-9FD6-F21372A2C377}"/>
                </a:ext>
              </a:extLst>
            </p:cNvPr>
            <p:cNvSpPr txBox="1"/>
            <p:nvPr/>
          </p:nvSpPr>
          <p:spPr>
            <a:xfrm>
              <a:off x="2143038" y="3678870"/>
              <a:ext cx="1635985" cy="3365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nl-NL" sz="900" b="1" kern="100" dirty="0">
                  <a:solidFill>
                    <a:srgbClr val="00677F"/>
                  </a:solidFill>
                  <a:effectLst/>
                  <a:latin typeface="Arial Black" panose="020B0604020202020204" pitchFamily="34" charset="0"/>
                  <a:ea typeface="Aptos" panose="020B0004020202020204" pitchFamily="34" charset="0"/>
                  <a:cs typeface="Arial Black" panose="020B0604020202020204" pitchFamily="34" charset="0"/>
                </a:rPr>
                <a:t>SNEL GELD</a:t>
              </a:r>
              <a:endParaRPr lang="nl-NL" sz="800" b="1" kern="100" dirty="0">
                <a:effectLst/>
                <a:latin typeface="Arial Black" panose="020B0604020202020204" pitchFamily="34" charset="0"/>
                <a:ea typeface="Aptos" panose="020B0004020202020204" pitchFamily="34" charset="0"/>
                <a:cs typeface="Arial Black" panose="020B0604020202020204" pitchFamily="34" charset="0"/>
              </a:endParaRPr>
            </a:p>
          </p:txBody>
        </p:sp>
      </p:grpSp>
      <p:sp>
        <p:nvSpPr>
          <p:cNvPr id="16" name="Tekstvak 15">
            <a:extLst>
              <a:ext uri="{FF2B5EF4-FFF2-40B4-BE49-F238E27FC236}">
                <a16:creationId xmlns:a16="http://schemas.microsoft.com/office/drawing/2014/main" id="{38EFB71A-4213-F971-9843-3868C595B264}"/>
              </a:ext>
            </a:extLst>
          </p:cNvPr>
          <p:cNvSpPr txBox="1"/>
          <p:nvPr/>
        </p:nvSpPr>
        <p:spPr>
          <a:xfrm>
            <a:off x="4488463" y="1210946"/>
            <a:ext cx="7037429" cy="1508105"/>
          </a:xfrm>
          <a:prstGeom prst="rect">
            <a:avLst/>
          </a:prstGeom>
          <a:noFill/>
        </p:spPr>
        <p:txBody>
          <a:bodyPr wrap="square" rtlCol="0">
            <a:spAutoFit/>
          </a:bodyPr>
          <a:lstStyle/>
          <a:p>
            <a:pPr lvl="0"/>
            <a:r>
              <a:rPr lang="nl-NL" sz="2400" b="1" dirty="0"/>
              <a:t>Een geldezel is altijd strafbaar, ook als hij zich niet bewust was van het illegale geld.</a:t>
            </a:r>
          </a:p>
          <a:p>
            <a:pPr lvl="0"/>
            <a:endParaRPr lang="nl-NL" sz="2400" b="1" dirty="0"/>
          </a:p>
          <a:p>
            <a:endParaRPr lang="nl-NL" sz="2000" b="1" dirty="0">
              <a:latin typeface="Arial" panose="020B0604020202020204" pitchFamily="34" charset="0"/>
            </a:endParaRPr>
          </a:p>
        </p:txBody>
      </p:sp>
      <p:sp>
        <p:nvSpPr>
          <p:cNvPr id="17" name="Tekstvak 16">
            <a:extLst>
              <a:ext uri="{FF2B5EF4-FFF2-40B4-BE49-F238E27FC236}">
                <a16:creationId xmlns:a16="http://schemas.microsoft.com/office/drawing/2014/main" id="{772283E5-A175-9C92-763C-30B967500C1E}"/>
              </a:ext>
            </a:extLst>
          </p:cNvPr>
          <p:cNvSpPr txBox="1"/>
          <p:nvPr/>
        </p:nvSpPr>
        <p:spPr>
          <a:xfrm>
            <a:off x="4529309" y="3203614"/>
            <a:ext cx="7037429" cy="1138773"/>
          </a:xfrm>
          <a:prstGeom prst="rect">
            <a:avLst/>
          </a:prstGeom>
          <a:noFill/>
        </p:spPr>
        <p:txBody>
          <a:bodyPr wrap="square" rtlCol="0">
            <a:spAutoFit/>
          </a:bodyPr>
          <a:lstStyle/>
          <a:p>
            <a:pPr marL="342900" lvl="0" indent="-342900">
              <a:buClr>
                <a:srgbClr val="00CFFF"/>
              </a:buClr>
              <a:buFont typeface="Wingdings" pitchFamily="2" charset="2"/>
              <a:buChar char="q"/>
            </a:pPr>
            <a:r>
              <a:rPr lang="nl-NL" sz="2400" kern="100" dirty="0">
                <a:effectLst/>
                <a:latin typeface="Aptos" panose="020B0004020202020204" pitchFamily="34" charset="0"/>
                <a:ea typeface="Aptos" panose="020B0004020202020204" pitchFamily="34" charset="0"/>
                <a:cs typeface="Times New Roman" panose="02020603050405020304" pitchFamily="18" charset="0"/>
              </a:rPr>
              <a:t>Juist</a:t>
            </a:r>
          </a:p>
          <a:p>
            <a:pPr marL="342900" lvl="0" indent="-342900">
              <a:buClr>
                <a:srgbClr val="00CFFF"/>
              </a:buClr>
              <a:buFont typeface="Wingdings" pitchFamily="2" charset="2"/>
              <a:buChar char="q"/>
            </a:pPr>
            <a:r>
              <a:rPr lang="nl-NL" sz="2400" kern="100" dirty="0">
                <a:latin typeface="Aptos" panose="020B0004020202020204" pitchFamily="34" charset="0"/>
                <a:ea typeface="Aptos" panose="020B0004020202020204" pitchFamily="34" charset="0"/>
                <a:cs typeface="Times New Roman" panose="02020603050405020304" pitchFamily="18" charset="0"/>
              </a:rPr>
              <a:t>Onjuist</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sz="2000" dirty="0">
              <a:latin typeface="Arial" panose="020B0604020202020204" pitchFamily="34" charset="0"/>
            </a:endParaRPr>
          </a:p>
        </p:txBody>
      </p:sp>
      <p:sp>
        <p:nvSpPr>
          <p:cNvPr id="18" name="Tekstvak 17">
            <a:extLst>
              <a:ext uri="{FF2B5EF4-FFF2-40B4-BE49-F238E27FC236}">
                <a16:creationId xmlns:a16="http://schemas.microsoft.com/office/drawing/2014/main" id="{F641F259-53B6-31DB-009B-E31443291E0F}"/>
              </a:ext>
            </a:extLst>
          </p:cNvPr>
          <p:cNvSpPr txBox="1"/>
          <p:nvPr/>
        </p:nvSpPr>
        <p:spPr>
          <a:xfrm>
            <a:off x="3091685" y="6108672"/>
            <a:ext cx="514092" cy="307777"/>
          </a:xfrm>
          <a:prstGeom prst="rect">
            <a:avLst/>
          </a:prstGeom>
          <a:noFill/>
        </p:spPr>
        <p:txBody>
          <a:bodyPr wrap="square" rtlCol="0">
            <a:spAutoFit/>
          </a:bodyPr>
          <a:lstStyle/>
          <a:p>
            <a:pPr algn="r"/>
            <a:r>
              <a:rPr lang="nl-NL" sz="1400" b="1" dirty="0">
                <a:solidFill>
                  <a:schemeClr val="bg1"/>
                </a:solidFill>
                <a:latin typeface="Arial" panose="020B0604020202020204" pitchFamily="34" charset="0"/>
                <a:cs typeface="Arial" panose="020B0604020202020204" pitchFamily="34" charset="0"/>
              </a:rPr>
              <a:t>/ 2</a:t>
            </a:r>
            <a:endParaRPr lang="nl-NL" sz="200" b="1" dirty="0">
              <a:solidFill>
                <a:schemeClr val="bg1"/>
              </a:solidFill>
              <a:latin typeface="Arial" panose="020B0604020202020204" pitchFamily="34" charset="0"/>
              <a:cs typeface="Arial" panose="020B0604020202020204" pitchFamily="34" charset="0"/>
            </a:endParaRPr>
          </a:p>
        </p:txBody>
      </p:sp>
      <p:grpSp>
        <p:nvGrpSpPr>
          <p:cNvPr id="2" name="Groep 1">
            <a:extLst>
              <a:ext uri="{FF2B5EF4-FFF2-40B4-BE49-F238E27FC236}">
                <a16:creationId xmlns:a16="http://schemas.microsoft.com/office/drawing/2014/main" id="{9F13136E-5684-109B-3858-FCBBE0A9CA05}"/>
              </a:ext>
            </a:extLst>
          </p:cNvPr>
          <p:cNvGrpSpPr/>
          <p:nvPr/>
        </p:nvGrpSpPr>
        <p:grpSpPr>
          <a:xfrm>
            <a:off x="0" y="0"/>
            <a:ext cx="12192000" cy="6858000"/>
            <a:chOff x="0" y="0"/>
            <a:chExt cx="12192000" cy="6858000"/>
          </a:xfrm>
          <a:effectLst>
            <a:outerShdw blurRad="1113338" sx="92530" sy="92530" algn="ctr" rotWithShape="0">
              <a:srgbClr val="4FC3FF">
                <a:alpha val="99449"/>
              </a:srgbClr>
            </a:outerShdw>
          </a:effectLst>
        </p:grpSpPr>
        <p:sp>
          <p:nvSpPr>
            <p:cNvPr id="3" name="Rechthoek 2">
              <a:extLst>
                <a:ext uri="{FF2B5EF4-FFF2-40B4-BE49-F238E27FC236}">
                  <a16:creationId xmlns:a16="http://schemas.microsoft.com/office/drawing/2014/main" id="{5EEF48C4-B498-1997-706A-E1302C46D041}"/>
                </a:ext>
              </a:extLst>
            </p:cNvPr>
            <p:cNvSpPr/>
            <p:nvPr/>
          </p:nvSpPr>
          <p:spPr>
            <a:xfrm>
              <a:off x="0" y="0"/>
              <a:ext cx="12192000" cy="6858000"/>
            </a:xfrm>
            <a:prstGeom prst="rect">
              <a:avLst/>
            </a:prstGeom>
            <a:solidFill>
              <a:schemeClr val="tx1">
                <a:lumMod val="95000"/>
                <a:lumOff val="5000"/>
                <a:alpha val="3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Arial" panose="020B0604020202020204" pitchFamily="34" charset="0"/>
              </a:endParaRPr>
            </a:p>
          </p:txBody>
        </p:sp>
        <p:grpSp>
          <p:nvGrpSpPr>
            <p:cNvPr id="14" name="Groep 13">
              <a:extLst>
                <a:ext uri="{FF2B5EF4-FFF2-40B4-BE49-F238E27FC236}">
                  <a16:creationId xmlns:a16="http://schemas.microsoft.com/office/drawing/2014/main" id="{E332844B-AF19-1353-9EA6-EC6247C672EC}"/>
                </a:ext>
              </a:extLst>
            </p:cNvPr>
            <p:cNvGrpSpPr/>
            <p:nvPr/>
          </p:nvGrpSpPr>
          <p:grpSpPr>
            <a:xfrm>
              <a:off x="591905" y="403472"/>
              <a:ext cx="10669074" cy="5954668"/>
              <a:chOff x="591905" y="403472"/>
              <a:chExt cx="10669074" cy="5954668"/>
            </a:xfrm>
          </p:grpSpPr>
          <p:sp>
            <p:nvSpPr>
              <p:cNvPr id="15" name="Afgeronde rechthoek 14">
                <a:extLst>
                  <a:ext uri="{FF2B5EF4-FFF2-40B4-BE49-F238E27FC236}">
                    <a16:creationId xmlns:a16="http://schemas.microsoft.com/office/drawing/2014/main" id="{94ADE8A3-C89F-276D-8C76-14AB3E6D7409}"/>
                  </a:ext>
                </a:extLst>
              </p:cNvPr>
              <p:cNvSpPr/>
              <p:nvPr/>
            </p:nvSpPr>
            <p:spPr>
              <a:xfrm>
                <a:off x="779033" y="922421"/>
                <a:ext cx="10481946" cy="5435719"/>
              </a:xfrm>
              <a:prstGeom prst="roundRect">
                <a:avLst>
                  <a:gd name="adj" fmla="val 10635"/>
                </a:avLst>
              </a:prstGeom>
              <a:solidFill>
                <a:srgbClr val="F5FCFF"/>
              </a:solidFill>
              <a:ln>
                <a:solidFill>
                  <a:srgbClr val="4FC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9" name="Groep 18">
                <a:extLst>
                  <a:ext uri="{FF2B5EF4-FFF2-40B4-BE49-F238E27FC236}">
                    <a16:creationId xmlns:a16="http://schemas.microsoft.com/office/drawing/2014/main" id="{BC5E645A-0907-B490-B65A-C48EC254D898}"/>
                  </a:ext>
                </a:extLst>
              </p:cNvPr>
              <p:cNvGrpSpPr/>
              <p:nvPr/>
            </p:nvGrpSpPr>
            <p:grpSpPr>
              <a:xfrm>
                <a:off x="591905" y="403472"/>
                <a:ext cx="1355854" cy="1267521"/>
                <a:chOff x="8980212" y="-346022"/>
                <a:chExt cx="1355854" cy="1267521"/>
              </a:xfrm>
            </p:grpSpPr>
            <p:sp>
              <p:nvSpPr>
                <p:cNvPr id="20" name="Tekstvak 19">
                  <a:extLst>
                    <a:ext uri="{FF2B5EF4-FFF2-40B4-BE49-F238E27FC236}">
                      <a16:creationId xmlns:a16="http://schemas.microsoft.com/office/drawing/2014/main" id="{94AE9A71-B91B-5DA2-DC12-1D2402651A9A}"/>
                    </a:ext>
                  </a:extLst>
                </p:cNvPr>
                <p:cNvSpPr txBox="1"/>
                <p:nvPr/>
              </p:nvSpPr>
              <p:spPr>
                <a:xfrm rot="906876">
                  <a:off x="9136148" y="-346022"/>
                  <a:ext cx="1199918" cy="1107996"/>
                </a:xfrm>
                <a:prstGeom prst="rect">
                  <a:avLst/>
                </a:prstGeom>
                <a:noFill/>
              </p:spPr>
              <p:txBody>
                <a:bodyPr wrap="square" rtlCol="0">
                  <a:spAutoFit/>
                </a:bodyPr>
                <a:lstStyle/>
                <a:p>
                  <a:pPr algn="ctr"/>
                  <a:r>
                    <a:rPr lang="nl-NL" sz="6600" b="1" dirty="0">
                      <a:solidFill>
                        <a:srgbClr val="FF3FFF"/>
                      </a:solidFill>
                      <a:effectLst>
                        <a:outerShdw blurRad="496615" sx="100696" sy="100696" algn="ctr" rotWithShape="0">
                          <a:srgbClr val="FF3FFF"/>
                        </a:outerShdw>
                      </a:effectLst>
                      <a:latin typeface="Arial Black" panose="020B0604020202020204" pitchFamily="34" charset="0"/>
                      <a:cs typeface="Arial Black" panose="020B0604020202020204" pitchFamily="34" charset="0"/>
                    </a:rPr>
                    <a:t>!</a:t>
                  </a:r>
                  <a:endParaRPr lang="nl-NL" sz="700" b="1" dirty="0">
                    <a:solidFill>
                      <a:srgbClr val="FF3FFF"/>
                    </a:solidFill>
                    <a:effectLst>
                      <a:outerShdw blurRad="496615" sx="100696" sy="100696" algn="ctr" rotWithShape="0">
                        <a:srgbClr val="FF3FFF"/>
                      </a:outerShdw>
                    </a:effectLst>
                    <a:latin typeface="Arial Black" panose="020B0604020202020204" pitchFamily="34" charset="0"/>
                    <a:cs typeface="Arial Black" panose="020B0604020202020204" pitchFamily="34" charset="0"/>
                  </a:endParaRPr>
                </a:p>
              </p:txBody>
            </p:sp>
            <p:sp>
              <p:nvSpPr>
                <p:cNvPr id="21" name="Tekstvak 20">
                  <a:extLst>
                    <a:ext uri="{FF2B5EF4-FFF2-40B4-BE49-F238E27FC236}">
                      <a16:creationId xmlns:a16="http://schemas.microsoft.com/office/drawing/2014/main" id="{F8F26A79-C66E-8EB9-5C2B-F138835063F9}"/>
                    </a:ext>
                  </a:extLst>
                </p:cNvPr>
                <p:cNvSpPr txBox="1"/>
                <p:nvPr/>
              </p:nvSpPr>
              <p:spPr>
                <a:xfrm rot="20841839">
                  <a:off x="8980212" y="-186497"/>
                  <a:ext cx="878222" cy="1107996"/>
                </a:xfrm>
                <a:prstGeom prst="rect">
                  <a:avLst/>
                </a:prstGeom>
                <a:noFill/>
              </p:spPr>
              <p:txBody>
                <a:bodyPr wrap="square" rtlCol="0">
                  <a:spAutoFit/>
                </a:bodyPr>
                <a:lstStyle/>
                <a:p>
                  <a:pPr algn="ctr"/>
                  <a:r>
                    <a:rPr lang="nl-NL" sz="6600" b="1" dirty="0">
                      <a:solidFill>
                        <a:srgbClr val="4FC3FF"/>
                      </a:solidFill>
                      <a:effectLst>
                        <a:outerShdw blurRad="496615" sx="100696" sy="100696" algn="ctr" rotWithShape="0">
                          <a:srgbClr val="4FC3FF"/>
                        </a:outerShdw>
                      </a:effectLst>
                      <a:latin typeface="Arial Black" panose="020B0604020202020204" pitchFamily="34" charset="0"/>
                      <a:cs typeface="Arial Black" panose="020B0604020202020204" pitchFamily="34" charset="0"/>
                    </a:rPr>
                    <a:t>!</a:t>
                  </a:r>
                  <a:endParaRPr lang="nl-NL" sz="700" b="1" dirty="0">
                    <a:solidFill>
                      <a:srgbClr val="4FC3FF"/>
                    </a:solidFill>
                    <a:effectLst>
                      <a:outerShdw blurRad="496615" sx="100696" sy="100696" algn="ctr" rotWithShape="0">
                        <a:srgbClr val="4FC3FF"/>
                      </a:outerShdw>
                    </a:effectLst>
                    <a:latin typeface="Arial Black" panose="020B0604020202020204" pitchFamily="34" charset="0"/>
                    <a:cs typeface="Arial Black" panose="020B0604020202020204" pitchFamily="34" charset="0"/>
                  </a:endParaRPr>
                </a:p>
              </p:txBody>
            </p:sp>
          </p:grpSp>
        </p:grpSp>
      </p:grpSp>
      <p:sp>
        <p:nvSpPr>
          <p:cNvPr id="22" name="Tekstvak 21">
            <a:extLst>
              <a:ext uri="{FF2B5EF4-FFF2-40B4-BE49-F238E27FC236}">
                <a16:creationId xmlns:a16="http://schemas.microsoft.com/office/drawing/2014/main" id="{70071062-6C4D-45A9-B1C2-C9B7B09DB90A}"/>
              </a:ext>
            </a:extLst>
          </p:cNvPr>
          <p:cNvSpPr txBox="1"/>
          <p:nvPr/>
        </p:nvSpPr>
        <p:spPr>
          <a:xfrm>
            <a:off x="1370637" y="1494627"/>
            <a:ext cx="9450725" cy="4524315"/>
          </a:xfrm>
          <a:prstGeom prst="rect">
            <a:avLst/>
          </a:prstGeom>
          <a:noFill/>
        </p:spPr>
        <p:txBody>
          <a:bodyPr wrap="square" rtlCol="0">
            <a:spAutoFit/>
          </a:bodyPr>
          <a:lstStyle/>
          <a:p>
            <a:r>
              <a:rPr lang="nl-NL" sz="2400" b="1" dirty="0"/>
              <a:t>Antwoord: juist</a:t>
            </a:r>
          </a:p>
          <a:p>
            <a:r>
              <a:rPr lang="nl-NL" sz="2400" dirty="0"/>
              <a:t> </a:t>
            </a:r>
          </a:p>
          <a:p>
            <a:r>
              <a:rPr lang="nl-NL" sz="2400" dirty="0"/>
              <a:t>Jij bent </a:t>
            </a:r>
            <a:r>
              <a:rPr lang="nl-NL" sz="2400" b="1" dirty="0"/>
              <a:t>te allen tijde </a:t>
            </a:r>
            <a:r>
              <a:rPr lang="nl-NL" sz="2400" dirty="0"/>
              <a:t>verantwoordelijk voor wat er op jouw rekening gebeurt. </a:t>
            </a:r>
          </a:p>
          <a:p>
            <a:r>
              <a:rPr lang="nl-NL" sz="2400" dirty="0"/>
              <a:t>Staat er zwart geld op? Dan heeft dat altijd gevolgen, ook al wist je het niet:</a:t>
            </a:r>
          </a:p>
          <a:p>
            <a:r>
              <a:rPr lang="nl-NL" sz="2400" dirty="0"/>
              <a:t> </a:t>
            </a:r>
          </a:p>
          <a:p>
            <a:pPr marL="285750" lvl="0" indent="-285750">
              <a:buClr>
                <a:srgbClr val="FF3FFF"/>
              </a:buClr>
              <a:buFont typeface="Arial" panose="020B0604020202020204" pitchFamily="34" charset="0"/>
              <a:buChar char="•"/>
            </a:pPr>
            <a:r>
              <a:rPr lang="nl-NL" sz="2400" dirty="0"/>
              <a:t>Je moet het geld altijd terugbetalen aan het slachtoffer van de fraude, ook al was jij niet de dader</a:t>
            </a:r>
          </a:p>
          <a:p>
            <a:pPr marL="285750" lvl="0" indent="-285750">
              <a:buClr>
                <a:srgbClr val="FF3FFF"/>
              </a:buClr>
              <a:buFont typeface="Arial" panose="020B0604020202020204" pitchFamily="34" charset="0"/>
              <a:buChar char="•"/>
            </a:pPr>
            <a:r>
              <a:rPr lang="nl-NL" sz="2400" dirty="0"/>
              <a:t>Je kan naar Halt moeten, of zelfs naar de rechter</a:t>
            </a:r>
          </a:p>
          <a:p>
            <a:pPr marL="285750" lvl="0" indent="-285750">
              <a:buClr>
                <a:srgbClr val="FF3FFF"/>
              </a:buClr>
              <a:buFont typeface="Arial" panose="020B0604020202020204" pitchFamily="34" charset="0"/>
              <a:buChar char="•"/>
            </a:pPr>
            <a:r>
              <a:rPr lang="nl-NL" sz="2400" dirty="0"/>
              <a:t>Je kan problemen krijgen met de bank en je rekening</a:t>
            </a:r>
          </a:p>
          <a:p>
            <a:endParaRPr lang="nl-NL" sz="2400" dirty="0"/>
          </a:p>
        </p:txBody>
      </p:sp>
    </p:spTree>
    <p:extLst>
      <p:ext uri="{BB962C8B-B14F-4D97-AF65-F5344CB8AC3E}">
        <p14:creationId xmlns:p14="http://schemas.microsoft.com/office/powerpoint/2010/main" val="2719395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7086C93-BF51-EF4C-0D39-FEE68C484107}"/>
            </a:ext>
          </a:extLst>
        </p:cNvPr>
        <p:cNvGrpSpPr/>
        <p:nvPr/>
      </p:nvGrpSpPr>
      <p:grpSpPr>
        <a:xfrm>
          <a:off x="0" y="0"/>
          <a:ext cx="0" cy="0"/>
          <a:chOff x="0" y="0"/>
          <a:chExt cx="0" cy="0"/>
        </a:xfrm>
      </p:grpSpPr>
      <p:pic>
        <p:nvPicPr>
          <p:cNvPr id="10" name="Afbeelding 9" descr="Afbeelding met Lettertype, Graphics, grafische vormgeving, logo&#10;&#10;Door AI gegenereerde inhoud is mogelijk onjuist.">
            <a:extLst>
              <a:ext uri="{FF2B5EF4-FFF2-40B4-BE49-F238E27FC236}">
                <a16:creationId xmlns:a16="http://schemas.microsoft.com/office/drawing/2014/main" id="{CCB0EB77-9300-8D47-6188-CB9F8FA72CCF}"/>
              </a:ext>
            </a:extLst>
          </p:cNvPr>
          <p:cNvPicPr>
            <a:picLocks noChangeAspect="1"/>
          </p:cNvPicPr>
          <p:nvPr/>
        </p:nvPicPr>
        <p:blipFill>
          <a:blip r:embed="rId3" cstate="print">
            <a:alphaModFix amt="9000"/>
            <a:extLst>
              <a:ext uri="{BEBA8EAE-BF5A-486C-A8C5-ECC9F3942E4B}">
                <a14:imgProps xmlns:a14="http://schemas.microsoft.com/office/drawing/2010/main">
                  <a14:imgLayer r:embed="rId4">
                    <a14:imgEffect>
                      <a14:colorTemperature colorTemp="4790"/>
                    </a14:imgEffect>
                    <a14:imgEffect>
                      <a14:saturation sat="315000"/>
                    </a14:imgEffect>
                    <a14:imgEffect>
                      <a14:brightnessContrast bright="59000" contrast="-66000"/>
                    </a14:imgEffect>
                  </a14:imgLayer>
                </a14:imgProps>
              </a:ext>
              <a:ext uri="{28A0092B-C50C-407E-A947-70E740481C1C}">
                <a14:useLocalDpi xmlns:a14="http://schemas.microsoft.com/office/drawing/2010/main" val="0"/>
              </a:ext>
            </a:extLst>
          </a:blip>
          <a:stretch>
            <a:fillRect/>
          </a:stretch>
        </p:blipFill>
        <p:spPr>
          <a:xfrm>
            <a:off x="-1602837" y="-2594113"/>
            <a:ext cx="15397673" cy="12046226"/>
          </a:xfrm>
          <a:prstGeom prst="rect">
            <a:avLst/>
          </a:prstGeom>
          <a:effectLst>
            <a:outerShdw blurRad="50800" dist="50800" dir="5400000" algn="ctr" rotWithShape="0">
              <a:srgbClr val="000000"/>
            </a:outerShdw>
          </a:effectLst>
        </p:spPr>
      </p:pic>
      <p:sp>
        <p:nvSpPr>
          <p:cNvPr id="6" name="Rectangle 2">
            <a:extLst>
              <a:ext uri="{FF2B5EF4-FFF2-40B4-BE49-F238E27FC236}">
                <a16:creationId xmlns:a16="http://schemas.microsoft.com/office/drawing/2014/main" id="{E06DEFAC-76A0-4AA5-2AED-D8F28561B57F}"/>
              </a:ext>
            </a:extLst>
          </p:cNvPr>
          <p:cNvSpPr>
            <a:spLocks noChangeArrowheads="1"/>
          </p:cNvSpPr>
          <p:nvPr/>
        </p:nvSpPr>
        <p:spPr bwMode="auto">
          <a:xfrm>
            <a:off x="0" y="24320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2" name="Tijdelijke aanduiding voor dianummer 11">
            <a:extLst>
              <a:ext uri="{FF2B5EF4-FFF2-40B4-BE49-F238E27FC236}">
                <a16:creationId xmlns:a16="http://schemas.microsoft.com/office/drawing/2014/main" id="{F8E40759-7E35-55D6-4FE3-414348EEBD2F}"/>
              </a:ext>
            </a:extLst>
          </p:cNvPr>
          <p:cNvSpPr>
            <a:spLocks noGrp="1"/>
          </p:cNvSpPr>
          <p:nvPr>
            <p:ph type="sldNum" sz="quarter" idx="12"/>
          </p:nvPr>
        </p:nvSpPr>
        <p:spPr>
          <a:xfrm>
            <a:off x="9080157" y="6405563"/>
            <a:ext cx="2743200" cy="365125"/>
          </a:xfrm>
        </p:spPr>
        <p:txBody>
          <a:bodyPr/>
          <a:lstStyle/>
          <a:p>
            <a:fld id="{F351AFDE-2DCF-C446-8697-E84132FCEB2C}" type="slidenum">
              <a:rPr lang="nl-NL" sz="1000" smtClean="0"/>
              <a:t>24</a:t>
            </a:fld>
            <a:endParaRPr lang="nl-NL" sz="1000" dirty="0"/>
          </a:p>
        </p:txBody>
      </p:sp>
      <p:sp>
        <p:nvSpPr>
          <p:cNvPr id="2" name="Tekstvak 1">
            <a:extLst>
              <a:ext uri="{FF2B5EF4-FFF2-40B4-BE49-F238E27FC236}">
                <a16:creationId xmlns:a16="http://schemas.microsoft.com/office/drawing/2014/main" id="{BF4194D9-DB09-3904-CCB0-61F4E6C4A4E8}"/>
              </a:ext>
            </a:extLst>
          </p:cNvPr>
          <p:cNvSpPr txBox="1"/>
          <p:nvPr/>
        </p:nvSpPr>
        <p:spPr>
          <a:xfrm>
            <a:off x="1370636" y="2152730"/>
            <a:ext cx="9450725" cy="3139321"/>
          </a:xfrm>
          <a:prstGeom prst="rect">
            <a:avLst/>
          </a:prstGeom>
          <a:noFill/>
        </p:spPr>
        <p:txBody>
          <a:bodyPr wrap="square" rtlCol="0">
            <a:spAutoFit/>
          </a:bodyPr>
          <a:lstStyle/>
          <a:p>
            <a:endParaRPr lang="nl-NL" dirty="0">
              <a:solidFill>
                <a:schemeClr val="bg1"/>
              </a:solidFill>
            </a:endParaRPr>
          </a:p>
          <a:p>
            <a:r>
              <a:rPr lang="nl-NL" sz="2400" b="1" dirty="0">
                <a:solidFill>
                  <a:schemeClr val="bg1"/>
                </a:solidFill>
              </a:rPr>
              <a:t>Deel dus nooit je bankgegevens. Deze zijn privé en van jou alleen.</a:t>
            </a:r>
          </a:p>
          <a:p>
            <a:endParaRPr lang="nl-NL" sz="2400" dirty="0">
              <a:solidFill>
                <a:schemeClr val="bg1"/>
              </a:solidFill>
            </a:endParaRPr>
          </a:p>
          <a:p>
            <a:r>
              <a:rPr lang="nl-NL" sz="2400" dirty="0">
                <a:solidFill>
                  <a:schemeClr val="bg1"/>
                </a:solidFill>
              </a:rPr>
              <a:t>Denk nooit  - </a:t>
            </a:r>
            <a:r>
              <a:rPr lang="nl-NL" sz="2400" i="1" dirty="0">
                <a:solidFill>
                  <a:schemeClr val="bg1"/>
                </a:solidFill>
              </a:rPr>
              <a:t>Ze pakken me toch niet! - </a:t>
            </a:r>
            <a:r>
              <a:rPr lang="nl-NL" sz="2400" dirty="0">
                <a:solidFill>
                  <a:schemeClr val="bg1"/>
                </a:solidFill>
              </a:rPr>
              <a:t>want er is heel veel controle op onlinebankgedrag.</a:t>
            </a:r>
          </a:p>
          <a:p>
            <a:r>
              <a:rPr lang="nl-NL" sz="2400" dirty="0">
                <a:solidFill>
                  <a:schemeClr val="bg1"/>
                </a:solidFill>
              </a:rPr>
              <a:t>Verhoog je je limiet? Komt er een groot bedrag op je rekening? Dan start de bank automatisch een onderzoek.</a:t>
            </a:r>
          </a:p>
          <a:p>
            <a:endParaRPr lang="nl-NL" dirty="0">
              <a:solidFill>
                <a:schemeClr val="bg1"/>
              </a:solidFill>
            </a:endParaRPr>
          </a:p>
          <a:p>
            <a:endParaRPr lang="nl-NL" dirty="0"/>
          </a:p>
        </p:txBody>
      </p:sp>
      <p:sp>
        <p:nvSpPr>
          <p:cNvPr id="4" name="Tekstvak 3">
            <a:extLst>
              <a:ext uri="{FF2B5EF4-FFF2-40B4-BE49-F238E27FC236}">
                <a16:creationId xmlns:a16="http://schemas.microsoft.com/office/drawing/2014/main" id="{DDE8B721-2CFA-F9D8-621E-EACAFDCC8C06}"/>
              </a:ext>
            </a:extLst>
          </p:cNvPr>
          <p:cNvSpPr txBox="1"/>
          <p:nvPr/>
        </p:nvSpPr>
        <p:spPr>
          <a:xfrm rot="906876">
            <a:off x="747841" y="403472"/>
            <a:ext cx="1199918" cy="1107996"/>
          </a:xfrm>
          <a:prstGeom prst="rect">
            <a:avLst/>
          </a:prstGeom>
          <a:noFill/>
        </p:spPr>
        <p:txBody>
          <a:bodyPr wrap="square" rtlCol="0">
            <a:spAutoFit/>
          </a:bodyPr>
          <a:lstStyle/>
          <a:p>
            <a:pPr algn="ctr"/>
            <a:r>
              <a:rPr lang="nl-NL" sz="6600" b="1" dirty="0">
                <a:solidFill>
                  <a:srgbClr val="FF3FFF"/>
                </a:solidFill>
                <a:effectLst>
                  <a:outerShdw blurRad="496615" sx="100696" sy="100696" algn="ctr" rotWithShape="0">
                    <a:srgbClr val="FF3FFF"/>
                  </a:outerShdw>
                </a:effectLst>
                <a:latin typeface="Arial Black" panose="020B0604020202020204" pitchFamily="34" charset="0"/>
                <a:cs typeface="Arial Black" panose="020B0604020202020204" pitchFamily="34" charset="0"/>
              </a:rPr>
              <a:t>!</a:t>
            </a:r>
            <a:endParaRPr lang="nl-NL" sz="700" b="1" dirty="0">
              <a:solidFill>
                <a:srgbClr val="FF3FFF"/>
              </a:solidFill>
              <a:effectLst>
                <a:outerShdw blurRad="496615" sx="100696" sy="100696" algn="ctr" rotWithShape="0">
                  <a:srgbClr val="FF3FFF"/>
                </a:outerShdw>
              </a:effectLst>
              <a:latin typeface="Arial Black" panose="020B0604020202020204" pitchFamily="34" charset="0"/>
              <a:cs typeface="Arial Black" panose="020B0604020202020204" pitchFamily="34" charset="0"/>
            </a:endParaRPr>
          </a:p>
        </p:txBody>
      </p:sp>
      <p:sp>
        <p:nvSpPr>
          <p:cNvPr id="11" name="Tekstvak 10">
            <a:extLst>
              <a:ext uri="{FF2B5EF4-FFF2-40B4-BE49-F238E27FC236}">
                <a16:creationId xmlns:a16="http://schemas.microsoft.com/office/drawing/2014/main" id="{9F136078-7BA2-B3E3-3E06-3089EC7BB19C}"/>
              </a:ext>
            </a:extLst>
          </p:cNvPr>
          <p:cNvSpPr txBox="1"/>
          <p:nvPr/>
        </p:nvSpPr>
        <p:spPr>
          <a:xfrm rot="20841839">
            <a:off x="591905" y="562997"/>
            <a:ext cx="878222" cy="1107996"/>
          </a:xfrm>
          <a:prstGeom prst="rect">
            <a:avLst/>
          </a:prstGeom>
          <a:noFill/>
        </p:spPr>
        <p:txBody>
          <a:bodyPr wrap="square" rtlCol="0">
            <a:spAutoFit/>
          </a:bodyPr>
          <a:lstStyle/>
          <a:p>
            <a:pPr algn="ctr"/>
            <a:r>
              <a:rPr lang="nl-NL" sz="6600" b="1" dirty="0">
                <a:solidFill>
                  <a:srgbClr val="4FC3FF"/>
                </a:solidFill>
                <a:effectLst>
                  <a:outerShdw blurRad="496615" sx="100696" sy="100696" algn="ctr" rotWithShape="0">
                    <a:srgbClr val="4FC3FF"/>
                  </a:outerShdw>
                </a:effectLst>
                <a:latin typeface="Arial Black" panose="020B0604020202020204" pitchFamily="34" charset="0"/>
                <a:cs typeface="Arial Black" panose="020B0604020202020204" pitchFamily="34" charset="0"/>
              </a:rPr>
              <a:t>!</a:t>
            </a:r>
            <a:endParaRPr lang="nl-NL" sz="700" b="1" dirty="0">
              <a:solidFill>
                <a:srgbClr val="4FC3FF"/>
              </a:solidFill>
              <a:effectLst>
                <a:outerShdw blurRad="496615" sx="100696" sy="100696" algn="ctr" rotWithShape="0">
                  <a:srgbClr val="4FC3FF"/>
                </a:outerShdw>
              </a:effectLst>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575678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DA6FE-A204-1EEA-95E2-05F2F006C593}"/>
            </a:ext>
          </a:extLst>
        </p:cNvPr>
        <p:cNvGrpSpPr/>
        <p:nvPr/>
      </p:nvGrpSpPr>
      <p:grpSpPr>
        <a:xfrm>
          <a:off x="0" y="0"/>
          <a:ext cx="0" cy="0"/>
          <a:chOff x="0" y="0"/>
          <a:chExt cx="0" cy="0"/>
        </a:xfrm>
      </p:grpSpPr>
      <p:sp>
        <p:nvSpPr>
          <p:cNvPr id="9" name="Rechthoek 8">
            <a:extLst>
              <a:ext uri="{FF2B5EF4-FFF2-40B4-BE49-F238E27FC236}">
                <a16:creationId xmlns:a16="http://schemas.microsoft.com/office/drawing/2014/main" id="{FE2B6A2B-E60C-0B37-46C6-46CCC2F6BA8F}"/>
              </a:ext>
            </a:extLst>
          </p:cNvPr>
          <p:cNvSpPr/>
          <p:nvPr/>
        </p:nvSpPr>
        <p:spPr>
          <a:xfrm>
            <a:off x="0" y="0"/>
            <a:ext cx="400358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Arial" panose="020B0604020202020204" pitchFamily="34" charset="0"/>
            </a:endParaRPr>
          </a:p>
        </p:txBody>
      </p:sp>
      <p:sp>
        <p:nvSpPr>
          <p:cNvPr id="6" name="Rectangle 2">
            <a:extLst>
              <a:ext uri="{FF2B5EF4-FFF2-40B4-BE49-F238E27FC236}">
                <a16:creationId xmlns:a16="http://schemas.microsoft.com/office/drawing/2014/main" id="{513E5515-2562-82BD-FAC4-FEA14974B0EC}"/>
              </a:ext>
            </a:extLst>
          </p:cNvPr>
          <p:cNvSpPr>
            <a:spLocks noChangeArrowheads="1"/>
          </p:cNvSpPr>
          <p:nvPr/>
        </p:nvSpPr>
        <p:spPr bwMode="auto">
          <a:xfrm>
            <a:off x="0" y="2871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dirty="0">
              <a:latin typeface="Arial" panose="020B0604020202020204" pitchFamily="34" charset="0"/>
            </a:endParaRPr>
          </a:p>
        </p:txBody>
      </p:sp>
      <p:cxnSp>
        <p:nvCxnSpPr>
          <p:cNvPr id="7" name="Rechte verbindingslijn 6">
            <a:extLst>
              <a:ext uri="{FF2B5EF4-FFF2-40B4-BE49-F238E27FC236}">
                <a16:creationId xmlns:a16="http://schemas.microsoft.com/office/drawing/2014/main" id="{8C8558AD-FC23-48AE-643A-2E468E36B755}"/>
              </a:ext>
            </a:extLst>
          </p:cNvPr>
          <p:cNvCxnSpPr>
            <a:cxnSpLocks/>
          </p:cNvCxnSpPr>
          <p:nvPr/>
        </p:nvCxnSpPr>
        <p:spPr>
          <a:xfrm flipV="1">
            <a:off x="4003589" y="0"/>
            <a:ext cx="0" cy="6858000"/>
          </a:xfrm>
          <a:prstGeom prst="line">
            <a:avLst/>
          </a:prstGeom>
          <a:ln w="28575">
            <a:solidFill>
              <a:srgbClr val="E544E1"/>
            </a:solidFill>
          </a:ln>
          <a:effectLst>
            <a:outerShdw blurRad="69244" algn="ctr" rotWithShape="0">
              <a:srgbClr val="FF3FFF">
                <a:alpha val="87996"/>
              </a:srgbClr>
            </a:outerShdw>
          </a:effectLst>
        </p:spPr>
        <p:style>
          <a:lnRef idx="1">
            <a:schemeClr val="accent1"/>
          </a:lnRef>
          <a:fillRef idx="0">
            <a:schemeClr val="accent1"/>
          </a:fillRef>
          <a:effectRef idx="0">
            <a:schemeClr val="accent1"/>
          </a:effectRef>
          <a:fontRef idx="minor">
            <a:schemeClr val="tx1"/>
          </a:fontRef>
        </p:style>
      </p:cxnSp>
      <p:pic>
        <p:nvPicPr>
          <p:cNvPr id="11" name="Afbeelding 10" descr="Afbeelding met Lettertype, Graphics, grafische vormgeving, logo&#10;&#10;Door AI gegenereerde inhoud is mogelijk onjuist.">
            <a:extLst>
              <a:ext uri="{FF2B5EF4-FFF2-40B4-BE49-F238E27FC236}">
                <a16:creationId xmlns:a16="http://schemas.microsoft.com/office/drawing/2014/main" id="{EA6FA8C9-0F27-0DC4-2767-A94298669648}"/>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90"/>
                    </a14:imgEffect>
                    <a14:imgEffect>
                      <a14:saturation sat="315000"/>
                    </a14:imgEffect>
                    <a14:imgEffect>
                      <a14:brightnessContrast bright="14000"/>
                    </a14:imgEffect>
                  </a14:imgLayer>
                </a14:imgProps>
              </a:ext>
              <a:ext uri="{28A0092B-C50C-407E-A947-70E740481C1C}">
                <a14:useLocalDpi xmlns:a14="http://schemas.microsoft.com/office/drawing/2010/main" val="0"/>
              </a:ext>
            </a:extLst>
          </a:blip>
          <a:stretch>
            <a:fillRect/>
          </a:stretch>
        </p:blipFill>
        <p:spPr>
          <a:xfrm>
            <a:off x="274595" y="884398"/>
            <a:ext cx="1727199" cy="653097"/>
          </a:xfrm>
          <a:prstGeom prst="rect">
            <a:avLst/>
          </a:prstGeom>
        </p:spPr>
      </p:pic>
      <p:sp>
        <p:nvSpPr>
          <p:cNvPr id="12" name="Tijdelijke aanduiding voor dianummer 11">
            <a:extLst>
              <a:ext uri="{FF2B5EF4-FFF2-40B4-BE49-F238E27FC236}">
                <a16:creationId xmlns:a16="http://schemas.microsoft.com/office/drawing/2014/main" id="{D423FD31-A0DC-3C3D-896A-5E4BB6E2839B}"/>
              </a:ext>
            </a:extLst>
          </p:cNvPr>
          <p:cNvSpPr>
            <a:spLocks noGrp="1"/>
          </p:cNvSpPr>
          <p:nvPr>
            <p:ph type="sldNum" sz="quarter" idx="12"/>
          </p:nvPr>
        </p:nvSpPr>
        <p:spPr>
          <a:xfrm>
            <a:off x="9080157" y="6405563"/>
            <a:ext cx="2743200" cy="365125"/>
          </a:xfrm>
        </p:spPr>
        <p:txBody>
          <a:bodyPr/>
          <a:lstStyle/>
          <a:p>
            <a:fld id="{F351AFDE-2DCF-C446-8697-E84132FCEB2C}" type="slidenum">
              <a:rPr lang="nl-NL" sz="1000" smtClean="0"/>
              <a:t>25</a:t>
            </a:fld>
            <a:endParaRPr lang="nl-NL" sz="1000" dirty="0"/>
          </a:p>
        </p:txBody>
      </p:sp>
      <p:sp>
        <p:nvSpPr>
          <p:cNvPr id="4" name="Tekstvak 3">
            <a:extLst>
              <a:ext uri="{FF2B5EF4-FFF2-40B4-BE49-F238E27FC236}">
                <a16:creationId xmlns:a16="http://schemas.microsoft.com/office/drawing/2014/main" id="{7AA5FCDC-3190-8BD7-BDF2-C1250BAF4665}"/>
              </a:ext>
            </a:extLst>
          </p:cNvPr>
          <p:cNvSpPr txBox="1"/>
          <p:nvPr/>
        </p:nvSpPr>
        <p:spPr>
          <a:xfrm>
            <a:off x="996779" y="4258545"/>
            <a:ext cx="2338173" cy="2646878"/>
          </a:xfrm>
          <a:prstGeom prst="rect">
            <a:avLst/>
          </a:prstGeom>
          <a:noFill/>
        </p:spPr>
        <p:txBody>
          <a:bodyPr wrap="square" rtlCol="0">
            <a:spAutoFit/>
          </a:bodyPr>
          <a:lstStyle/>
          <a:p>
            <a:pPr algn="r"/>
            <a:r>
              <a:rPr lang="nl-NL" sz="16600" b="1" dirty="0">
                <a:solidFill>
                  <a:schemeClr val="bg1"/>
                </a:solidFill>
                <a:latin typeface="Arial" panose="020B0604020202020204" pitchFamily="34" charset="0"/>
                <a:cs typeface="Arial" panose="020B0604020202020204" pitchFamily="34" charset="0"/>
              </a:rPr>
              <a:t>1</a:t>
            </a:r>
            <a:endParaRPr lang="nl-NL" sz="1400" b="1" dirty="0">
              <a:solidFill>
                <a:schemeClr val="bg1"/>
              </a:solidFill>
              <a:latin typeface="Arial" panose="020B0604020202020204" pitchFamily="34" charset="0"/>
              <a:cs typeface="Arial" panose="020B0604020202020204" pitchFamily="34" charset="0"/>
            </a:endParaRPr>
          </a:p>
        </p:txBody>
      </p:sp>
      <p:sp>
        <p:nvSpPr>
          <p:cNvPr id="13" name="Tekstvak 12">
            <a:extLst>
              <a:ext uri="{FF2B5EF4-FFF2-40B4-BE49-F238E27FC236}">
                <a16:creationId xmlns:a16="http://schemas.microsoft.com/office/drawing/2014/main" id="{EAEF25FD-F847-D88B-A769-6AF3FF7B4BAE}"/>
              </a:ext>
            </a:extLst>
          </p:cNvPr>
          <p:cNvSpPr txBox="1"/>
          <p:nvPr/>
        </p:nvSpPr>
        <p:spPr>
          <a:xfrm>
            <a:off x="363588" y="5832154"/>
            <a:ext cx="1727199" cy="584775"/>
          </a:xfrm>
          <a:prstGeom prst="rect">
            <a:avLst/>
          </a:prstGeom>
          <a:noFill/>
        </p:spPr>
        <p:txBody>
          <a:bodyPr wrap="square" rtlCol="0">
            <a:spAutoFit/>
          </a:bodyPr>
          <a:lstStyle/>
          <a:p>
            <a:r>
              <a:rPr lang="nl-NL" sz="1600" b="1" dirty="0">
                <a:solidFill>
                  <a:srgbClr val="FF3FFF"/>
                </a:solidFill>
                <a:latin typeface="Arial" panose="020B0604020202020204" pitchFamily="34" charset="0"/>
                <a:cs typeface="Arial" panose="020B0604020202020204" pitchFamily="34" charset="0"/>
              </a:rPr>
              <a:t>OPEN </a:t>
            </a:r>
          </a:p>
          <a:p>
            <a:r>
              <a:rPr lang="nl-NL" sz="1600" b="1" dirty="0">
                <a:solidFill>
                  <a:srgbClr val="FF3FFF"/>
                </a:solidFill>
                <a:latin typeface="Arial" panose="020B0604020202020204" pitchFamily="34" charset="0"/>
                <a:cs typeface="Arial" panose="020B0604020202020204" pitchFamily="34" charset="0"/>
              </a:rPr>
              <a:t>VRAGEN</a:t>
            </a:r>
            <a:endParaRPr lang="nl-NL" sz="1200" b="1" dirty="0">
              <a:solidFill>
                <a:srgbClr val="FF3FFF"/>
              </a:solidFill>
              <a:latin typeface="Arial" panose="020B0604020202020204" pitchFamily="34" charset="0"/>
              <a:cs typeface="Arial" panose="020B0604020202020204" pitchFamily="34" charset="0"/>
            </a:endParaRPr>
          </a:p>
        </p:txBody>
      </p:sp>
      <p:grpSp>
        <p:nvGrpSpPr>
          <p:cNvPr id="10" name="Groep 9">
            <a:extLst>
              <a:ext uri="{FF2B5EF4-FFF2-40B4-BE49-F238E27FC236}">
                <a16:creationId xmlns:a16="http://schemas.microsoft.com/office/drawing/2014/main" id="{9D3A0226-BA04-C954-5911-11119F4FAE8F}"/>
              </a:ext>
            </a:extLst>
          </p:cNvPr>
          <p:cNvGrpSpPr/>
          <p:nvPr/>
        </p:nvGrpSpPr>
        <p:grpSpPr>
          <a:xfrm>
            <a:off x="497968" y="559938"/>
            <a:ext cx="1060807" cy="229614"/>
            <a:chOff x="2143038" y="3663167"/>
            <a:chExt cx="1635985" cy="354113"/>
          </a:xfrm>
        </p:grpSpPr>
        <p:sp>
          <p:nvSpPr>
            <p:cNvPr id="5" name="Afgeronde rechthoek 4">
              <a:extLst>
                <a:ext uri="{FF2B5EF4-FFF2-40B4-BE49-F238E27FC236}">
                  <a16:creationId xmlns:a16="http://schemas.microsoft.com/office/drawing/2014/main" id="{492C0F4E-9A3B-70F8-7017-BB56D447AD77}"/>
                </a:ext>
              </a:extLst>
            </p:cNvPr>
            <p:cNvSpPr/>
            <p:nvPr/>
          </p:nvSpPr>
          <p:spPr>
            <a:xfrm>
              <a:off x="2143542" y="3663167"/>
              <a:ext cx="1635481" cy="354113"/>
            </a:xfrm>
            <a:prstGeom prst="roundRect">
              <a:avLst>
                <a:gd name="adj" fmla="val 50000"/>
              </a:avLst>
            </a:prstGeom>
            <a:solidFill>
              <a:srgbClr val="4FC3FF"/>
            </a:solidFill>
            <a:ln>
              <a:noFill/>
            </a:ln>
            <a:effectLst>
              <a:outerShdw blurRad="238657" sx="96826" sy="96826" algn="ctr" rotWithShape="0">
                <a:srgbClr val="00CFFF">
                  <a:alpha val="88006"/>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8" name="Tekstvak 5">
              <a:extLst>
                <a:ext uri="{FF2B5EF4-FFF2-40B4-BE49-F238E27FC236}">
                  <a16:creationId xmlns:a16="http://schemas.microsoft.com/office/drawing/2014/main" id="{D2824B54-358D-2734-9FD6-F21372A2C377}"/>
                </a:ext>
              </a:extLst>
            </p:cNvPr>
            <p:cNvSpPr txBox="1"/>
            <p:nvPr/>
          </p:nvSpPr>
          <p:spPr>
            <a:xfrm>
              <a:off x="2143038" y="3678870"/>
              <a:ext cx="1635985" cy="3365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nl-NL" sz="900" b="1" kern="100" dirty="0">
                  <a:solidFill>
                    <a:srgbClr val="00677F"/>
                  </a:solidFill>
                  <a:effectLst/>
                  <a:latin typeface="Arial Black" panose="020B0604020202020204" pitchFamily="34" charset="0"/>
                  <a:ea typeface="Aptos" panose="020B0004020202020204" pitchFamily="34" charset="0"/>
                  <a:cs typeface="Arial Black" panose="020B0604020202020204" pitchFamily="34" charset="0"/>
                </a:rPr>
                <a:t>SNEL GELD</a:t>
              </a:r>
              <a:endParaRPr lang="nl-NL" sz="800" b="1" kern="100" dirty="0">
                <a:effectLst/>
                <a:latin typeface="Arial Black" panose="020B0604020202020204" pitchFamily="34" charset="0"/>
                <a:ea typeface="Aptos" panose="020B0004020202020204" pitchFamily="34" charset="0"/>
                <a:cs typeface="Arial Black" panose="020B0604020202020204" pitchFamily="34" charset="0"/>
              </a:endParaRPr>
            </a:p>
          </p:txBody>
        </p:sp>
      </p:grpSp>
      <p:sp>
        <p:nvSpPr>
          <p:cNvPr id="16" name="Tekstvak 15">
            <a:extLst>
              <a:ext uri="{FF2B5EF4-FFF2-40B4-BE49-F238E27FC236}">
                <a16:creationId xmlns:a16="http://schemas.microsoft.com/office/drawing/2014/main" id="{38EFB71A-4213-F971-9843-3868C595B264}"/>
              </a:ext>
            </a:extLst>
          </p:cNvPr>
          <p:cNvSpPr txBox="1"/>
          <p:nvPr/>
        </p:nvSpPr>
        <p:spPr>
          <a:xfrm>
            <a:off x="4488463" y="2381378"/>
            <a:ext cx="7037429" cy="2985433"/>
          </a:xfrm>
          <a:prstGeom prst="rect">
            <a:avLst/>
          </a:prstGeom>
          <a:noFill/>
        </p:spPr>
        <p:txBody>
          <a:bodyPr wrap="square" rtlCol="0">
            <a:spAutoFit/>
          </a:bodyPr>
          <a:lstStyle/>
          <a:p>
            <a:pPr lvl="0"/>
            <a:r>
              <a:rPr lang="nl-NL" sz="2400" i="1" dirty="0"/>
              <a:t>Wat open vragen nu:</a:t>
            </a:r>
          </a:p>
          <a:p>
            <a:pPr lvl="0"/>
            <a:endParaRPr lang="nl-NL" sz="2400" b="1" i="1" dirty="0"/>
          </a:p>
          <a:p>
            <a:pPr lvl="0"/>
            <a:r>
              <a:rPr lang="nl-NL" sz="2400" b="1" dirty="0"/>
              <a:t>Hoe werd jouw personage benaderd door criminelen? </a:t>
            </a:r>
          </a:p>
          <a:p>
            <a:pPr lvl="0"/>
            <a:endParaRPr lang="nl-NL" sz="2400" b="1" dirty="0"/>
          </a:p>
          <a:p>
            <a:pPr lvl="0"/>
            <a:r>
              <a:rPr lang="nl-NL" sz="2400" b="1" dirty="0"/>
              <a:t>En door welke methodes kwam je klem te zitten?</a:t>
            </a:r>
          </a:p>
          <a:p>
            <a:pPr lvl="0"/>
            <a:endParaRPr lang="nl-NL" sz="2400" b="1" dirty="0"/>
          </a:p>
          <a:p>
            <a:endParaRPr lang="nl-NL" sz="2000" b="1" dirty="0">
              <a:latin typeface="Arial" panose="020B0604020202020204" pitchFamily="34" charset="0"/>
            </a:endParaRPr>
          </a:p>
        </p:txBody>
      </p:sp>
      <p:sp>
        <p:nvSpPr>
          <p:cNvPr id="18" name="Tekstvak 17">
            <a:extLst>
              <a:ext uri="{FF2B5EF4-FFF2-40B4-BE49-F238E27FC236}">
                <a16:creationId xmlns:a16="http://schemas.microsoft.com/office/drawing/2014/main" id="{F641F259-53B6-31DB-009B-E31443291E0F}"/>
              </a:ext>
            </a:extLst>
          </p:cNvPr>
          <p:cNvSpPr txBox="1"/>
          <p:nvPr/>
        </p:nvSpPr>
        <p:spPr>
          <a:xfrm>
            <a:off x="3091685" y="6108672"/>
            <a:ext cx="514092" cy="307777"/>
          </a:xfrm>
          <a:prstGeom prst="rect">
            <a:avLst/>
          </a:prstGeom>
          <a:noFill/>
        </p:spPr>
        <p:txBody>
          <a:bodyPr wrap="square" rtlCol="0">
            <a:spAutoFit/>
          </a:bodyPr>
          <a:lstStyle/>
          <a:p>
            <a:pPr algn="r"/>
            <a:r>
              <a:rPr lang="nl-NL" sz="1400" b="1" dirty="0">
                <a:solidFill>
                  <a:schemeClr val="bg1"/>
                </a:solidFill>
                <a:latin typeface="Arial" panose="020B0604020202020204" pitchFamily="34" charset="0"/>
                <a:cs typeface="Arial" panose="020B0604020202020204" pitchFamily="34" charset="0"/>
              </a:rPr>
              <a:t>/ 2</a:t>
            </a:r>
            <a:endParaRPr lang="nl-NL" sz="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870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DA6FE-A204-1EEA-95E2-05F2F006C593}"/>
            </a:ext>
          </a:extLst>
        </p:cNvPr>
        <p:cNvGrpSpPr/>
        <p:nvPr/>
      </p:nvGrpSpPr>
      <p:grpSpPr>
        <a:xfrm>
          <a:off x="0" y="0"/>
          <a:ext cx="0" cy="0"/>
          <a:chOff x="0" y="0"/>
          <a:chExt cx="0" cy="0"/>
        </a:xfrm>
      </p:grpSpPr>
      <p:sp>
        <p:nvSpPr>
          <p:cNvPr id="9" name="Rechthoek 8">
            <a:extLst>
              <a:ext uri="{FF2B5EF4-FFF2-40B4-BE49-F238E27FC236}">
                <a16:creationId xmlns:a16="http://schemas.microsoft.com/office/drawing/2014/main" id="{FE2B6A2B-E60C-0B37-46C6-46CCC2F6BA8F}"/>
              </a:ext>
            </a:extLst>
          </p:cNvPr>
          <p:cNvSpPr/>
          <p:nvPr/>
        </p:nvSpPr>
        <p:spPr>
          <a:xfrm>
            <a:off x="0" y="0"/>
            <a:ext cx="400358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Arial" panose="020B0604020202020204" pitchFamily="34" charset="0"/>
            </a:endParaRPr>
          </a:p>
        </p:txBody>
      </p:sp>
      <p:sp>
        <p:nvSpPr>
          <p:cNvPr id="6" name="Rectangle 2">
            <a:extLst>
              <a:ext uri="{FF2B5EF4-FFF2-40B4-BE49-F238E27FC236}">
                <a16:creationId xmlns:a16="http://schemas.microsoft.com/office/drawing/2014/main" id="{513E5515-2562-82BD-FAC4-FEA14974B0EC}"/>
              </a:ext>
            </a:extLst>
          </p:cNvPr>
          <p:cNvSpPr>
            <a:spLocks noChangeArrowheads="1"/>
          </p:cNvSpPr>
          <p:nvPr/>
        </p:nvSpPr>
        <p:spPr bwMode="auto">
          <a:xfrm>
            <a:off x="0" y="2871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dirty="0">
              <a:latin typeface="Arial" panose="020B0604020202020204" pitchFamily="34" charset="0"/>
            </a:endParaRPr>
          </a:p>
        </p:txBody>
      </p:sp>
      <p:cxnSp>
        <p:nvCxnSpPr>
          <p:cNvPr id="7" name="Rechte verbindingslijn 6">
            <a:extLst>
              <a:ext uri="{FF2B5EF4-FFF2-40B4-BE49-F238E27FC236}">
                <a16:creationId xmlns:a16="http://schemas.microsoft.com/office/drawing/2014/main" id="{8C8558AD-FC23-48AE-643A-2E468E36B755}"/>
              </a:ext>
            </a:extLst>
          </p:cNvPr>
          <p:cNvCxnSpPr>
            <a:cxnSpLocks/>
          </p:cNvCxnSpPr>
          <p:nvPr/>
        </p:nvCxnSpPr>
        <p:spPr>
          <a:xfrm flipV="1">
            <a:off x="4003589" y="0"/>
            <a:ext cx="0" cy="6858000"/>
          </a:xfrm>
          <a:prstGeom prst="line">
            <a:avLst/>
          </a:prstGeom>
          <a:ln w="28575">
            <a:solidFill>
              <a:srgbClr val="E544E1"/>
            </a:solidFill>
          </a:ln>
          <a:effectLst>
            <a:outerShdw blurRad="69244" algn="ctr" rotWithShape="0">
              <a:srgbClr val="FF3FFF">
                <a:alpha val="87996"/>
              </a:srgbClr>
            </a:outerShdw>
          </a:effectLst>
        </p:spPr>
        <p:style>
          <a:lnRef idx="1">
            <a:schemeClr val="accent1"/>
          </a:lnRef>
          <a:fillRef idx="0">
            <a:schemeClr val="accent1"/>
          </a:fillRef>
          <a:effectRef idx="0">
            <a:schemeClr val="accent1"/>
          </a:effectRef>
          <a:fontRef idx="minor">
            <a:schemeClr val="tx1"/>
          </a:fontRef>
        </p:style>
      </p:cxnSp>
      <p:pic>
        <p:nvPicPr>
          <p:cNvPr id="11" name="Afbeelding 10" descr="Afbeelding met Lettertype, Graphics, grafische vormgeving, logo&#10;&#10;Door AI gegenereerde inhoud is mogelijk onjuist.">
            <a:extLst>
              <a:ext uri="{FF2B5EF4-FFF2-40B4-BE49-F238E27FC236}">
                <a16:creationId xmlns:a16="http://schemas.microsoft.com/office/drawing/2014/main" id="{EA6FA8C9-0F27-0DC4-2767-A94298669648}"/>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90"/>
                    </a14:imgEffect>
                    <a14:imgEffect>
                      <a14:saturation sat="315000"/>
                    </a14:imgEffect>
                    <a14:imgEffect>
                      <a14:brightnessContrast bright="14000"/>
                    </a14:imgEffect>
                  </a14:imgLayer>
                </a14:imgProps>
              </a:ext>
              <a:ext uri="{28A0092B-C50C-407E-A947-70E740481C1C}">
                <a14:useLocalDpi xmlns:a14="http://schemas.microsoft.com/office/drawing/2010/main" val="0"/>
              </a:ext>
            </a:extLst>
          </a:blip>
          <a:stretch>
            <a:fillRect/>
          </a:stretch>
        </p:blipFill>
        <p:spPr>
          <a:xfrm>
            <a:off x="274595" y="884398"/>
            <a:ext cx="1727199" cy="653097"/>
          </a:xfrm>
          <a:prstGeom prst="rect">
            <a:avLst/>
          </a:prstGeom>
        </p:spPr>
      </p:pic>
      <p:sp>
        <p:nvSpPr>
          <p:cNvPr id="12" name="Tijdelijke aanduiding voor dianummer 11">
            <a:extLst>
              <a:ext uri="{FF2B5EF4-FFF2-40B4-BE49-F238E27FC236}">
                <a16:creationId xmlns:a16="http://schemas.microsoft.com/office/drawing/2014/main" id="{D423FD31-A0DC-3C3D-896A-5E4BB6E2839B}"/>
              </a:ext>
            </a:extLst>
          </p:cNvPr>
          <p:cNvSpPr>
            <a:spLocks noGrp="1"/>
          </p:cNvSpPr>
          <p:nvPr>
            <p:ph type="sldNum" sz="quarter" idx="12"/>
          </p:nvPr>
        </p:nvSpPr>
        <p:spPr>
          <a:xfrm>
            <a:off x="9080157" y="6405563"/>
            <a:ext cx="2743200" cy="365125"/>
          </a:xfrm>
        </p:spPr>
        <p:txBody>
          <a:bodyPr/>
          <a:lstStyle/>
          <a:p>
            <a:fld id="{F351AFDE-2DCF-C446-8697-E84132FCEB2C}" type="slidenum">
              <a:rPr lang="nl-NL" sz="1000" smtClean="0"/>
              <a:t>26</a:t>
            </a:fld>
            <a:endParaRPr lang="nl-NL" sz="1000" dirty="0"/>
          </a:p>
        </p:txBody>
      </p:sp>
      <p:sp>
        <p:nvSpPr>
          <p:cNvPr id="4" name="Tekstvak 3">
            <a:extLst>
              <a:ext uri="{FF2B5EF4-FFF2-40B4-BE49-F238E27FC236}">
                <a16:creationId xmlns:a16="http://schemas.microsoft.com/office/drawing/2014/main" id="{7AA5FCDC-3190-8BD7-BDF2-C1250BAF4665}"/>
              </a:ext>
            </a:extLst>
          </p:cNvPr>
          <p:cNvSpPr txBox="1"/>
          <p:nvPr/>
        </p:nvSpPr>
        <p:spPr>
          <a:xfrm>
            <a:off x="996779" y="4258545"/>
            <a:ext cx="2338173" cy="2646878"/>
          </a:xfrm>
          <a:prstGeom prst="rect">
            <a:avLst/>
          </a:prstGeom>
          <a:noFill/>
        </p:spPr>
        <p:txBody>
          <a:bodyPr wrap="square" rtlCol="0">
            <a:spAutoFit/>
          </a:bodyPr>
          <a:lstStyle/>
          <a:p>
            <a:pPr algn="r"/>
            <a:r>
              <a:rPr lang="nl-NL" sz="16600" b="1" dirty="0">
                <a:solidFill>
                  <a:schemeClr val="bg1"/>
                </a:solidFill>
                <a:latin typeface="Arial" panose="020B0604020202020204" pitchFamily="34" charset="0"/>
                <a:cs typeface="Arial" panose="020B0604020202020204" pitchFamily="34" charset="0"/>
              </a:rPr>
              <a:t>1</a:t>
            </a:r>
            <a:endParaRPr lang="nl-NL" sz="1400" b="1" dirty="0">
              <a:solidFill>
                <a:schemeClr val="bg1"/>
              </a:solidFill>
              <a:latin typeface="Arial" panose="020B0604020202020204" pitchFamily="34" charset="0"/>
              <a:cs typeface="Arial" panose="020B0604020202020204" pitchFamily="34" charset="0"/>
            </a:endParaRPr>
          </a:p>
        </p:txBody>
      </p:sp>
      <p:sp>
        <p:nvSpPr>
          <p:cNvPr id="13" name="Tekstvak 12">
            <a:extLst>
              <a:ext uri="{FF2B5EF4-FFF2-40B4-BE49-F238E27FC236}">
                <a16:creationId xmlns:a16="http://schemas.microsoft.com/office/drawing/2014/main" id="{EAEF25FD-F847-D88B-A769-6AF3FF7B4BAE}"/>
              </a:ext>
            </a:extLst>
          </p:cNvPr>
          <p:cNvSpPr txBox="1"/>
          <p:nvPr/>
        </p:nvSpPr>
        <p:spPr>
          <a:xfrm>
            <a:off x="363588" y="5832154"/>
            <a:ext cx="1727199" cy="584775"/>
          </a:xfrm>
          <a:prstGeom prst="rect">
            <a:avLst/>
          </a:prstGeom>
          <a:noFill/>
        </p:spPr>
        <p:txBody>
          <a:bodyPr wrap="square" rtlCol="0">
            <a:spAutoFit/>
          </a:bodyPr>
          <a:lstStyle/>
          <a:p>
            <a:r>
              <a:rPr lang="nl-NL" sz="1600" b="1" dirty="0">
                <a:solidFill>
                  <a:srgbClr val="FF3FFF"/>
                </a:solidFill>
                <a:latin typeface="Arial" panose="020B0604020202020204" pitchFamily="34" charset="0"/>
                <a:cs typeface="Arial" panose="020B0604020202020204" pitchFamily="34" charset="0"/>
              </a:rPr>
              <a:t>OPEN </a:t>
            </a:r>
          </a:p>
          <a:p>
            <a:r>
              <a:rPr lang="nl-NL" sz="1600" b="1" dirty="0">
                <a:solidFill>
                  <a:srgbClr val="FF3FFF"/>
                </a:solidFill>
                <a:latin typeface="Arial" panose="020B0604020202020204" pitchFamily="34" charset="0"/>
                <a:cs typeface="Arial" panose="020B0604020202020204" pitchFamily="34" charset="0"/>
              </a:rPr>
              <a:t>VRAGEN</a:t>
            </a:r>
            <a:endParaRPr lang="nl-NL" sz="1200" b="1" dirty="0">
              <a:solidFill>
                <a:srgbClr val="FF3FFF"/>
              </a:solidFill>
              <a:latin typeface="Arial" panose="020B0604020202020204" pitchFamily="34" charset="0"/>
              <a:cs typeface="Arial" panose="020B0604020202020204" pitchFamily="34" charset="0"/>
            </a:endParaRPr>
          </a:p>
        </p:txBody>
      </p:sp>
      <p:grpSp>
        <p:nvGrpSpPr>
          <p:cNvPr id="10" name="Groep 9">
            <a:extLst>
              <a:ext uri="{FF2B5EF4-FFF2-40B4-BE49-F238E27FC236}">
                <a16:creationId xmlns:a16="http://schemas.microsoft.com/office/drawing/2014/main" id="{9D3A0226-BA04-C954-5911-11119F4FAE8F}"/>
              </a:ext>
            </a:extLst>
          </p:cNvPr>
          <p:cNvGrpSpPr/>
          <p:nvPr/>
        </p:nvGrpSpPr>
        <p:grpSpPr>
          <a:xfrm>
            <a:off x="497968" y="559938"/>
            <a:ext cx="1060807" cy="229614"/>
            <a:chOff x="2143038" y="3663167"/>
            <a:chExt cx="1635985" cy="354113"/>
          </a:xfrm>
        </p:grpSpPr>
        <p:sp>
          <p:nvSpPr>
            <p:cNvPr id="5" name="Afgeronde rechthoek 4">
              <a:extLst>
                <a:ext uri="{FF2B5EF4-FFF2-40B4-BE49-F238E27FC236}">
                  <a16:creationId xmlns:a16="http://schemas.microsoft.com/office/drawing/2014/main" id="{492C0F4E-9A3B-70F8-7017-BB56D447AD77}"/>
                </a:ext>
              </a:extLst>
            </p:cNvPr>
            <p:cNvSpPr/>
            <p:nvPr/>
          </p:nvSpPr>
          <p:spPr>
            <a:xfrm>
              <a:off x="2143542" y="3663167"/>
              <a:ext cx="1635481" cy="354113"/>
            </a:xfrm>
            <a:prstGeom prst="roundRect">
              <a:avLst>
                <a:gd name="adj" fmla="val 50000"/>
              </a:avLst>
            </a:prstGeom>
            <a:solidFill>
              <a:srgbClr val="4FC3FF"/>
            </a:solidFill>
            <a:ln>
              <a:noFill/>
            </a:ln>
            <a:effectLst>
              <a:outerShdw blurRad="238657" sx="96826" sy="96826" algn="ctr" rotWithShape="0">
                <a:srgbClr val="00CFFF">
                  <a:alpha val="88006"/>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8" name="Tekstvak 5">
              <a:extLst>
                <a:ext uri="{FF2B5EF4-FFF2-40B4-BE49-F238E27FC236}">
                  <a16:creationId xmlns:a16="http://schemas.microsoft.com/office/drawing/2014/main" id="{D2824B54-358D-2734-9FD6-F21372A2C377}"/>
                </a:ext>
              </a:extLst>
            </p:cNvPr>
            <p:cNvSpPr txBox="1"/>
            <p:nvPr/>
          </p:nvSpPr>
          <p:spPr>
            <a:xfrm>
              <a:off x="2143038" y="3678870"/>
              <a:ext cx="1635985" cy="3365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nl-NL" sz="900" b="1" kern="100" dirty="0">
                  <a:solidFill>
                    <a:srgbClr val="00677F"/>
                  </a:solidFill>
                  <a:effectLst/>
                  <a:latin typeface="Arial Black" panose="020B0604020202020204" pitchFamily="34" charset="0"/>
                  <a:ea typeface="Aptos" panose="020B0004020202020204" pitchFamily="34" charset="0"/>
                  <a:cs typeface="Arial Black" panose="020B0604020202020204" pitchFamily="34" charset="0"/>
                </a:rPr>
                <a:t>SNEL GELD</a:t>
              </a:r>
              <a:endParaRPr lang="nl-NL" sz="800" b="1" kern="100" dirty="0">
                <a:effectLst/>
                <a:latin typeface="Arial Black" panose="020B0604020202020204" pitchFamily="34" charset="0"/>
                <a:ea typeface="Aptos" panose="020B0004020202020204" pitchFamily="34" charset="0"/>
                <a:cs typeface="Arial Black" panose="020B0604020202020204" pitchFamily="34" charset="0"/>
              </a:endParaRPr>
            </a:p>
          </p:txBody>
        </p:sp>
      </p:grpSp>
      <p:sp>
        <p:nvSpPr>
          <p:cNvPr id="16" name="Tekstvak 15">
            <a:extLst>
              <a:ext uri="{FF2B5EF4-FFF2-40B4-BE49-F238E27FC236}">
                <a16:creationId xmlns:a16="http://schemas.microsoft.com/office/drawing/2014/main" id="{38EFB71A-4213-F971-9843-3868C595B264}"/>
              </a:ext>
            </a:extLst>
          </p:cNvPr>
          <p:cNvSpPr txBox="1"/>
          <p:nvPr/>
        </p:nvSpPr>
        <p:spPr>
          <a:xfrm>
            <a:off x="4488463" y="2381378"/>
            <a:ext cx="7037429" cy="2616101"/>
          </a:xfrm>
          <a:prstGeom prst="rect">
            <a:avLst/>
          </a:prstGeom>
          <a:noFill/>
        </p:spPr>
        <p:txBody>
          <a:bodyPr wrap="square" rtlCol="0">
            <a:spAutoFit/>
          </a:bodyPr>
          <a:lstStyle/>
          <a:p>
            <a:pPr lvl="0"/>
            <a:r>
              <a:rPr lang="nl-NL" sz="2400" b="1" dirty="0"/>
              <a:t>Hoe werd jouw personage benaderd door criminelen? </a:t>
            </a:r>
          </a:p>
          <a:p>
            <a:pPr lvl="0"/>
            <a:endParaRPr lang="nl-NL" sz="2400" b="1" dirty="0"/>
          </a:p>
          <a:p>
            <a:pPr lvl="0"/>
            <a:r>
              <a:rPr lang="nl-NL" sz="2400" b="1" dirty="0"/>
              <a:t>Via welke weg en met welke methodes kwam je klem te zitten?</a:t>
            </a:r>
          </a:p>
          <a:p>
            <a:pPr lvl="0"/>
            <a:endParaRPr lang="nl-NL" sz="2400" b="1" dirty="0"/>
          </a:p>
          <a:p>
            <a:endParaRPr lang="nl-NL" sz="2000" b="1" dirty="0">
              <a:latin typeface="Arial" panose="020B0604020202020204" pitchFamily="34" charset="0"/>
            </a:endParaRPr>
          </a:p>
        </p:txBody>
      </p:sp>
      <p:sp>
        <p:nvSpPr>
          <p:cNvPr id="18" name="Tekstvak 17">
            <a:extLst>
              <a:ext uri="{FF2B5EF4-FFF2-40B4-BE49-F238E27FC236}">
                <a16:creationId xmlns:a16="http://schemas.microsoft.com/office/drawing/2014/main" id="{F641F259-53B6-31DB-009B-E31443291E0F}"/>
              </a:ext>
            </a:extLst>
          </p:cNvPr>
          <p:cNvSpPr txBox="1"/>
          <p:nvPr/>
        </p:nvSpPr>
        <p:spPr>
          <a:xfrm>
            <a:off x="3091685" y="6108672"/>
            <a:ext cx="514092" cy="307777"/>
          </a:xfrm>
          <a:prstGeom prst="rect">
            <a:avLst/>
          </a:prstGeom>
          <a:noFill/>
        </p:spPr>
        <p:txBody>
          <a:bodyPr wrap="square" rtlCol="0">
            <a:spAutoFit/>
          </a:bodyPr>
          <a:lstStyle/>
          <a:p>
            <a:pPr algn="r"/>
            <a:r>
              <a:rPr lang="nl-NL" sz="1400" b="1" dirty="0">
                <a:solidFill>
                  <a:schemeClr val="bg1"/>
                </a:solidFill>
                <a:latin typeface="Arial" panose="020B0604020202020204" pitchFamily="34" charset="0"/>
                <a:cs typeface="Arial" panose="020B0604020202020204" pitchFamily="34" charset="0"/>
              </a:rPr>
              <a:t>/ 2</a:t>
            </a:r>
            <a:endParaRPr lang="nl-NL" sz="200" b="1" dirty="0">
              <a:solidFill>
                <a:schemeClr val="bg1"/>
              </a:solidFill>
              <a:latin typeface="Arial" panose="020B0604020202020204" pitchFamily="34" charset="0"/>
              <a:cs typeface="Arial" panose="020B0604020202020204" pitchFamily="34" charset="0"/>
            </a:endParaRPr>
          </a:p>
        </p:txBody>
      </p:sp>
      <p:grpSp>
        <p:nvGrpSpPr>
          <p:cNvPr id="2" name="Groep 1">
            <a:extLst>
              <a:ext uri="{FF2B5EF4-FFF2-40B4-BE49-F238E27FC236}">
                <a16:creationId xmlns:a16="http://schemas.microsoft.com/office/drawing/2014/main" id="{6766EDE8-FD9C-78D3-214C-ABF753E73349}"/>
              </a:ext>
            </a:extLst>
          </p:cNvPr>
          <p:cNvGrpSpPr/>
          <p:nvPr/>
        </p:nvGrpSpPr>
        <p:grpSpPr>
          <a:xfrm>
            <a:off x="0" y="0"/>
            <a:ext cx="12192000" cy="6858000"/>
            <a:chOff x="0" y="0"/>
            <a:chExt cx="12192000" cy="6858000"/>
          </a:xfrm>
          <a:effectLst>
            <a:outerShdw blurRad="1113338" sx="92530" sy="92530" algn="ctr" rotWithShape="0">
              <a:srgbClr val="4FC3FF">
                <a:alpha val="99449"/>
              </a:srgbClr>
            </a:outerShdw>
          </a:effectLst>
        </p:grpSpPr>
        <p:sp>
          <p:nvSpPr>
            <p:cNvPr id="3" name="Rechthoek 2">
              <a:extLst>
                <a:ext uri="{FF2B5EF4-FFF2-40B4-BE49-F238E27FC236}">
                  <a16:creationId xmlns:a16="http://schemas.microsoft.com/office/drawing/2014/main" id="{FCA1F030-177E-74E6-AE0B-DC40A4039C4F}"/>
                </a:ext>
              </a:extLst>
            </p:cNvPr>
            <p:cNvSpPr/>
            <p:nvPr/>
          </p:nvSpPr>
          <p:spPr>
            <a:xfrm>
              <a:off x="0" y="0"/>
              <a:ext cx="12192000" cy="6858000"/>
            </a:xfrm>
            <a:prstGeom prst="rect">
              <a:avLst/>
            </a:prstGeom>
            <a:solidFill>
              <a:schemeClr val="tx1">
                <a:lumMod val="95000"/>
                <a:lumOff val="5000"/>
                <a:alpha val="3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Arial" panose="020B0604020202020204" pitchFamily="34" charset="0"/>
              </a:endParaRPr>
            </a:p>
          </p:txBody>
        </p:sp>
        <p:grpSp>
          <p:nvGrpSpPr>
            <p:cNvPr id="14" name="Groep 13">
              <a:extLst>
                <a:ext uri="{FF2B5EF4-FFF2-40B4-BE49-F238E27FC236}">
                  <a16:creationId xmlns:a16="http://schemas.microsoft.com/office/drawing/2014/main" id="{5FAD6337-BAA9-707F-BCB5-21A8E143DC60}"/>
                </a:ext>
              </a:extLst>
            </p:cNvPr>
            <p:cNvGrpSpPr/>
            <p:nvPr/>
          </p:nvGrpSpPr>
          <p:grpSpPr>
            <a:xfrm>
              <a:off x="474143" y="25482"/>
              <a:ext cx="10786836" cy="6533115"/>
              <a:chOff x="474143" y="25482"/>
              <a:chExt cx="10786836" cy="6533115"/>
            </a:xfrm>
          </p:grpSpPr>
          <p:sp>
            <p:nvSpPr>
              <p:cNvPr id="15" name="Afgeronde rechthoek 14">
                <a:extLst>
                  <a:ext uri="{FF2B5EF4-FFF2-40B4-BE49-F238E27FC236}">
                    <a16:creationId xmlns:a16="http://schemas.microsoft.com/office/drawing/2014/main" id="{A9F6050D-D134-C7CE-5FE2-F6097282FDE0}"/>
                  </a:ext>
                </a:extLst>
              </p:cNvPr>
              <p:cNvSpPr/>
              <p:nvPr/>
            </p:nvSpPr>
            <p:spPr>
              <a:xfrm>
                <a:off x="779033" y="480357"/>
                <a:ext cx="10481946" cy="6078240"/>
              </a:xfrm>
              <a:prstGeom prst="roundRect">
                <a:avLst>
                  <a:gd name="adj" fmla="val 10635"/>
                </a:avLst>
              </a:prstGeom>
              <a:solidFill>
                <a:srgbClr val="F5FCFF"/>
              </a:solidFill>
              <a:ln>
                <a:solidFill>
                  <a:srgbClr val="4FC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7" name="Groep 16">
                <a:extLst>
                  <a:ext uri="{FF2B5EF4-FFF2-40B4-BE49-F238E27FC236}">
                    <a16:creationId xmlns:a16="http://schemas.microsoft.com/office/drawing/2014/main" id="{D3B24D9E-E09D-E208-3EC3-04FF9B72E341}"/>
                  </a:ext>
                </a:extLst>
              </p:cNvPr>
              <p:cNvGrpSpPr/>
              <p:nvPr/>
            </p:nvGrpSpPr>
            <p:grpSpPr>
              <a:xfrm>
                <a:off x="474143" y="25482"/>
                <a:ext cx="1355854" cy="1267521"/>
                <a:chOff x="8862450" y="-724012"/>
                <a:chExt cx="1355854" cy="1267521"/>
              </a:xfrm>
            </p:grpSpPr>
            <p:sp>
              <p:nvSpPr>
                <p:cNvPr id="19" name="Tekstvak 18">
                  <a:extLst>
                    <a:ext uri="{FF2B5EF4-FFF2-40B4-BE49-F238E27FC236}">
                      <a16:creationId xmlns:a16="http://schemas.microsoft.com/office/drawing/2014/main" id="{890EAF7D-5C8A-1F12-F8C4-4FD5959AE3B1}"/>
                    </a:ext>
                  </a:extLst>
                </p:cNvPr>
                <p:cNvSpPr txBox="1"/>
                <p:nvPr/>
              </p:nvSpPr>
              <p:spPr>
                <a:xfrm rot="906876">
                  <a:off x="9018386" y="-724012"/>
                  <a:ext cx="1199918" cy="1107996"/>
                </a:xfrm>
                <a:prstGeom prst="rect">
                  <a:avLst/>
                </a:prstGeom>
                <a:noFill/>
              </p:spPr>
              <p:txBody>
                <a:bodyPr wrap="square" rtlCol="0">
                  <a:spAutoFit/>
                </a:bodyPr>
                <a:lstStyle/>
                <a:p>
                  <a:pPr algn="ctr"/>
                  <a:r>
                    <a:rPr lang="nl-NL" sz="6600" b="1" dirty="0">
                      <a:solidFill>
                        <a:srgbClr val="FF3FFF"/>
                      </a:solidFill>
                      <a:effectLst>
                        <a:outerShdw blurRad="496615" sx="100696" sy="100696" algn="ctr" rotWithShape="0">
                          <a:srgbClr val="FF3FFF"/>
                        </a:outerShdw>
                      </a:effectLst>
                      <a:latin typeface="Arial Black" panose="020B0604020202020204" pitchFamily="34" charset="0"/>
                      <a:cs typeface="Arial Black" panose="020B0604020202020204" pitchFamily="34" charset="0"/>
                    </a:rPr>
                    <a:t>!</a:t>
                  </a:r>
                  <a:endParaRPr lang="nl-NL" sz="700" b="1" dirty="0">
                    <a:solidFill>
                      <a:srgbClr val="FF3FFF"/>
                    </a:solidFill>
                    <a:effectLst>
                      <a:outerShdw blurRad="496615" sx="100696" sy="100696" algn="ctr" rotWithShape="0">
                        <a:srgbClr val="FF3FFF"/>
                      </a:outerShdw>
                    </a:effectLst>
                    <a:latin typeface="Arial Black" panose="020B0604020202020204" pitchFamily="34" charset="0"/>
                    <a:cs typeface="Arial Black" panose="020B0604020202020204" pitchFamily="34" charset="0"/>
                  </a:endParaRPr>
                </a:p>
              </p:txBody>
            </p:sp>
            <p:sp>
              <p:nvSpPr>
                <p:cNvPr id="20" name="Tekstvak 19">
                  <a:extLst>
                    <a:ext uri="{FF2B5EF4-FFF2-40B4-BE49-F238E27FC236}">
                      <a16:creationId xmlns:a16="http://schemas.microsoft.com/office/drawing/2014/main" id="{D1E25C65-7F48-ED6C-2595-97DC22E5ACC7}"/>
                    </a:ext>
                  </a:extLst>
                </p:cNvPr>
                <p:cNvSpPr txBox="1"/>
                <p:nvPr/>
              </p:nvSpPr>
              <p:spPr>
                <a:xfrm rot="20841839">
                  <a:off x="8862450" y="-564487"/>
                  <a:ext cx="878222" cy="1107996"/>
                </a:xfrm>
                <a:prstGeom prst="rect">
                  <a:avLst/>
                </a:prstGeom>
                <a:noFill/>
              </p:spPr>
              <p:txBody>
                <a:bodyPr wrap="square" rtlCol="0">
                  <a:spAutoFit/>
                </a:bodyPr>
                <a:lstStyle/>
                <a:p>
                  <a:pPr algn="ctr"/>
                  <a:r>
                    <a:rPr lang="nl-NL" sz="6600" b="1" dirty="0">
                      <a:solidFill>
                        <a:srgbClr val="4FC3FF"/>
                      </a:solidFill>
                      <a:effectLst>
                        <a:outerShdw blurRad="496615" sx="100696" sy="100696" algn="ctr" rotWithShape="0">
                          <a:srgbClr val="4FC3FF"/>
                        </a:outerShdw>
                      </a:effectLst>
                      <a:latin typeface="Arial Black" panose="020B0604020202020204" pitchFamily="34" charset="0"/>
                      <a:cs typeface="Arial Black" panose="020B0604020202020204" pitchFamily="34" charset="0"/>
                    </a:rPr>
                    <a:t>!</a:t>
                  </a:r>
                  <a:endParaRPr lang="nl-NL" sz="700" b="1" dirty="0">
                    <a:solidFill>
                      <a:srgbClr val="4FC3FF"/>
                    </a:solidFill>
                    <a:effectLst>
                      <a:outerShdw blurRad="496615" sx="100696" sy="100696" algn="ctr" rotWithShape="0">
                        <a:srgbClr val="4FC3FF"/>
                      </a:outerShdw>
                    </a:effectLst>
                    <a:latin typeface="Arial Black" panose="020B0604020202020204" pitchFamily="34" charset="0"/>
                    <a:cs typeface="Arial Black" panose="020B0604020202020204" pitchFamily="34" charset="0"/>
                  </a:endParaRPr>
                </a:p>
              </p:txBody>
            </p:sp>
          </p:grpSp>
        </p:grpSp>
      </p:grpSp>
      <p:sp>
        <p:nvSpPr>
          <p:cNvPr id="21" name="Tekstvak 20">
            <a:extLst>
              <a:ext uri="{FF2B5EF4-FFF2-40B4-BE49-F238E27FC236}">
                <a16:creationId xmlns:a16="http://schemas.microsoft.com/office/drawing/2014/main" id="{D56A6EE5-9164-E171-1B2A-AD406B40CBE4}"/>
              </a:ext>
            </a:extLst>
          </p:cNvPr>
          <p:cNvSpPr txBox="1"/>
          <p:nvPr/>
        </p:nvSpPr>
        <p:spPr>
          <a:xfrm>
            <a:off x="1370637" y="1099878"/>
            <a:ext cx="9450725" cy="1631216"/>
          </a:xfrm>
          <a:prstGeom prst="rect">
            <a:avLst/>
          </a:prstGeom>
          <a:noFill/>
        </p:spPr>
        <p:txBody>
          <a:bodyPr wrap="square" rtlCol="0">
            <a:spAutoFit/>
          </a:bodyPr>
          <a:lstStyle/>
          <a:p>
            <a:r>
              <a:rPr lang="nl-NL" sz="2000" b="1" dirty="0"/>
              <a:t>Korte samenvatting: </a:t>
            </a:r>
          </a:p>
          <a:p>
            <a:r>
              <a:rPr lang="nl-NL" sz="2000" dirty="0"/>
              <a:t>Via internet, door chantage, door zakelijke praatjes: ‘je kan makkelijk geld verdienen’, door bedreiging met wapens.</a:t>
            </a:r>
          </a:p>
          <a:p>
            <a:endParaRPr lang="nl-NL" sz="2000" dirty="0"/>
          </a:p>
          <a:p>
            <a:r>
              <a:rPr lang="nl-NL" sz="2000" b="1" dirty="0"/>
              <a:t>Per personage:</a:t>
            </a:r>
          </a:p>
        </p:txBody>
      </p:sp>
      <p:graphicFrame>
        <p:nvGraphicFramePr>
          <p:cNvPr id="22" name="Tabel 21">
            <a:extLst>
              <a:ext uri="{FF2B5EF4-FFF2-40B4-BE49-F238E27FC236}">
                <a16:creationId xmlns:a16="http://schemas.microsoft.com/office/drawing/2014/main" id="{62E69111-1308-7EC0-A78D-958AC890F04A}"/>
              </a:ext>
            </a:extLst>
          </p:cNvPr>
          <p:cNvGraphicFramePr>
            <a:graphicFrameLocks noGrp="1"/>
          </p:cNvGraphicFramePr>
          <p:nvPr>
            <p:extLst>
              <p:ext uri="{D42A27DB-BD31-4B8C-83A1-F6EECF244321}">
                <p14:modId xmlns:p14="http://schemas.microsoft.com/office/powerpoint/2010/main" val="2659825517"/>
              </p:ext>
            </p:extLst>
          </p:nvPr>
        </p:nvGraphicFramePr>
        <p:xfrm>
          <a:off x="779033" y="2838420"/>
          <a:ext cx="10481946" cy="3474720"/>
        </p:xfrm>
        <a:graphic>
          <a:graphicData uri="http://schemas.openxmlformats.org/drawingml/2006/table">
            <a:tbl>
              <a:tblPr bandRow="1">
                <a:tableStyleId>{2D5ABB26-0587-4C30-8999-92F81FD0307C}</a:tableStyleId>
              </a:tblPr>
              <a:tblGrid>
                <a:gridCol w="1948401">
                  <a:extLst>
                    <a:ext uri="{9D8B030D-6E8A-4147-A177-3AD203B41FA5}">
                      <a16:colId xmlns:a16="http://schemas.microsoft.com/office/drawing/2014/main" val="4015102909"/>
                    </a:ext>
                  </a:extLst>
                </a:gridCol>
                <a:gridCol w="8533545">
                  <a:extLst>
                    <a:ext uri="{9D8B030D-6E8A-4147-A177-3AD203B41FA5}">
                      <a16:colId xmlns:a16="http://schemas.microsoft.com/office/drawing/2014/main" val="147081260"/>
                    </a:ext>
                  </a:extLst>
                </a:gridCol>
              </a:tblGrid>
              <a:tr h="370840">
                <a:tc>
                  <a:txBody>
                    <a:bodyPr/>
                    <a:lstStyle/>
                    <a:p>
                      <a:pPr algn="r"/>
                      <a:r>
                        <a:rPr lang="nl-NL" b="1" dirty="0">
                          <a:solidFill>
                            <a:srgbClr val="4FC3FF"/>
                          </a:solidFill>
                        </a:rPr>
                        <a:t>Abel</a:t>
                      </a:r>
                    </a:p>
                  </a:txBody>
                  <a:tcPr anchor="ctr"/>
                </a:tc>
                <a:tc>
                  <a:txBody>
                    <a:bodyPr/>
                    <a:lstStyle/>
                    <a:p>
                      <a:r>
                        <a:rPr lang="nl-NL" dirty="0"/>
                        <a:t>Laurens gebruikt Abels verliefdheid op Lara om dichter bij hem te komen. </a:t>
                      </a:r>
                    </a:p>
                    <a:p>
                      <a:r>
                        <a:rPr lang="nl-NL" dirty="0"/>
                        <a:t>Imponeert hem met makkelijk geld verdienen / bedreigt Lara.</a:t>
                      </a:r>
                    </a:p>
                  </a:txBody>
                  <a:tcPr anchor="ctr"/>
                </a:tc>
                <a:extLst>
                  <a:ext uri="{0D108BD9-81ED-4DB2-BD59-A6C34878D82A}">
                    <a16:rowId xmlns:a16="http://schemas.microsoft.com/office/drawing/2014/main" val="3531363210"/>
                  </a:ext>
                </a:extLst>
              </a:tr>
              <a:tr h="370840">
                <a:tc>
                  <a:txBody>
                    <a:bodyPr/>
                    <a:lstStyle/>
                    <a:p>
                      <a:pPr algn="r"/>
                      <a:r>
                        <a:rPr lang="nl-NL" b="1" dirty="0">
                          <a:solidFill>
                            <a:srgbClr val="FF3FFF"/>
                          </a:solidFill>
                        </a:rPr>
                        <a:t>Boris</a:t>
                      </a:r>
                    </a:p>
                  </a:txBody>
                  <a:tcPr anchor="ctr">
                    <a:solidFill>
                      <a:srgbClr val="DFF5FF"/>
                    </a:solidFill>
                  </a:tcPr>
                </a:tc>
                <a:tc>
                  <a:txBody>
                    <a:bodyPr/>
                    <a:lstStyle/>
                    <a:p>
                      <a:r>
                        <a:rPr lang="nl-NL" dirty="0"/>
                        <a:t>Laurens gebruikt Boris’ interesse in mooie, dure spullen om dichter bij hem te komen. Hij stelt hem voor makkelijk geld te verdienen / chanteert hem met Abels pas.</a:t>
                      </a:r>
                    </a:p>
                  </a:txBody>
                  <a:tcPr anchor="ctr">
                    <a:solidFill>
                      <a:srgbClr val="DFF5FF"/>
                    </a:solidFill>
                  </a:tcPr>
                </a:tc>
                <a:extLst>
                  <a:ext uri="{0D108BD9-81ED-4DB2-BD59-A6C34878D82A}">
                    <a16:rowId xmlns:a16="http://schemas.microsoft.com/office/drawing/2014/main" val="648587532"/>
                  </a:ext>
                </a:extLst>
              </a:tr>
              <a:tr h="370840">
                <a:tc>
                  <a:txBody>
                    <a:bodyPr/>
                    <a:lstStyle/>
                    <a:p>
                      <a:pPr algn="r"/>
                      <a:r>
                        <a:rPr lang="nl-NL" b="1" dirty="0">
                          <a:solidFill>
                            <a:srgbClr val="4FC3FF"/>
                          </a:solidFill>
                        </a:rPr>
                        <a:t>Jeffrey en Anne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Laurens ziet dat ze veel op hun mobiel zitten, maar weinig vrienden hebben online.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Hij voegt ze toe op Snapchat waar Kasper ze benadert om geldezel te worden.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Doen ze het niet vrijwillig, chanteert hij of zet een wapen in.</a:t>
                      </a:r>
                    </a:p>
                  </a:txBody>
                  <a:tcPr anchor="ctr"/>
                </a:tc>
                <a:extLst>
                  <a:ext uri="{0D108BD9-81ED-4DB2-BD59-A6C34878D82A}">
                    <a16:rowId xmlns:a16="http://schemas.microsoft.com/office/drawing/2014/main" val="2673382255"/>
                  </a:ext>
                </a:extLst>
              </a:tr>
              <a:tr h="370840">
                <a:tc>
                  <a:txBody>
                    <a:bodyPr/>
                    <a:lstStyle/>
                    <a:p>
                      <a:pPr algn="r"/>
                      <a:r>
                        <a:rPr lang="nl-NL" b="1" dirty="0">
                          <a:solidFill>
                            <a:srgbClr val="FF3FFF"/>
                          </a:solidFill>
                        </a:rPr>
                        <a:t>Lara</a:t>
                      </a:r>
                    </a:p>
                  </a:txBody>
                  <a:tcPr anchor="ctr">
                    <a:solidFill>
                      <a:srgbClr val="DFF5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Laurens gebruikt haar als ingang tot de rest van de vriendengroep,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en palmt haar in met mooie spullen en gebaren. Later bedreigt hij haar.</a:t>
                      </a:r>
                    </a:p>
                  </a:txBody>
                  <a:tcPr anchor="ctr">
                    <a:solidFill>
                      <a:srgbClr val="DFF5FF"/>
                    </a:solidFill>
                  </a:tcPr>
                </a:tc>
                <a:extLst>
                  <a:ext uri="{0D108BD9-81ED-4DB2-BD59-A6C34878D82A}">
                    <a16:rowId xmlns:a16="http://schemas.microsoft.com/office/drawing/2014/main" val="1649193021"/>
                  </a:ext>
                </a:extLst>
              </a:tr>
              <a:tr h="370840">
                <a:tc>
                  <a:txBody>
                    <a:bodyPr/>
                    <a:lstStyle/>
                    <a:p>
                      <a:pPr algn="r"/>
                      <a:r>
                        <a:rPr lang="nl-NL" b="1" dirty="0">
                          <a:solidFill>
                            <a:srgbClr val="4FC3FF"/>
                          </a:solidFill>
                        </a:rPr>
                        <a:t>Dominique</a:t>
                      </a: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Laurens ziet haar jaloezie op Lara en haar interesse in hem.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Hij chanteert haar met bedreigingen van Lara.</a:t>
                      </a:r>
                    </a:p>
                  </a:txBody>
                  <a:tcPr anchor="ctr">
                    <a:noFill/>
                  </a:tcPr>
                </a:tc>
                <a:extLst>
                  <a:ext uri="{0D108BD9-81ED-4DB2-BD59-A6C34878D82A}">
                    <a16:rowId xmlns:a16="http://schemas.microsoft.com/office/drawing/2014/main" val="4230725282"/>
                  </a:ext>
                </a:extLst>
              </a:tr>
            </a:tbl>
          </a:graphicData>
        </a:graphic>
      </p:graphicFrame>
    </p:spTree>
    <p:extLst>
      <p:ext uri="{BB962C8B-B14F-4D97-AF65-F5344CB8AC3E}">
        <p14:creationId xmlns:p14="http://schemas.microsoft.com/office/powerpoint/2010/main" val="3790771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DA6FE-A204-1EEA-95E2-05F2F006C593}"/>
            </a:ext>
          </a:extLst>
        </p:cNvPr>
        <p:cNvGrpSpPr/>
        <p:nvPr/>
      </p:nvGrpSpPr>
      <p:grpSpPr>
        <a:xfrm>
          <a:off x="0" y="0"/>
          <a:ext cx="0" cy="0"/>
          <a:chOff x="0" y="0"/>
          <a:chExt cx="0" cy="0"/>
        </a:xfrm>
      </p:grpSpPr>
      <p:sp>
        <p:nvSpPr>
          <p:cNvPr id="9" name="Rechthoek 8">
            <a:extLst>
              <a:ext uri="{FF2B5EF4-FFF2-40B4-BE49-F238E27FC236}">
                <a16:creationId xmlns:a16="http://schemas.microsoft.com/office/drawing/2014/main" id="{FE2B6A2B-E60C-0B37-46C6-46CCC2F6BA8F}"/>
              </a:ext>
            </a:extLst>
          </p:cNvPr>
          <p:cNvSpPr/>
          <p:nvPr/>
        </p:nvSpPr>
        <p:spPr>
          <a:xfrm>
            <a:off x="0" y="0"/>
            <a:ext cx="400358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Arial" panose="020B0604020202020204" pitchFamily="34" charset="0"/>
            </a:endParaRPr>
          </a:p>
        </p:txBody>
      </p:sp>
      <p:sp>
        <p:nvSpPr>
          <p:cNvPr id="6" name="Rectangle 2">
            <a:extLst>
              <a:ext uri="{FF2B5EF4-FFF2-40B4-BE49-F238E27FC236}">
                <a16:creationId xmlns:a16="http://schemas.microsoft.com/office/drawing/2014/main" id="{513E5515-2562-82BD-FAC4-FEA14974B0EC}"/>
              </a:ext>
            </a:extLst>
          </p:cNvPr>
          <p:cNvSpPr>
            <a:spLocks noChangeArrowheads="1"/>
          </p:cNvSpPr>
          <p:nvPr/>
        </p:nvSpPr>
        <p:spPr bwMode="auto">
          <a:xfrm>
            <a:off x="0" y="2871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dirty="0">
              <a:latin typeface="Arial" panose="020B0604020202020204" pitchFamily="34" charset="0"/>
            </a:endParaRPr>
          </a:p>
        </p:txBody>
      </p:sp>
      <p:cxnSp>
        <p:nvCxnSpPr>
          <p:cNvPr id="7" name="Rechte verbindingslijn 6">
            <a:extLst>
              <a:ext uri="{FF2B5EF4-FFF2-40B4-BE49-F238E27FC236}">
                <a16:creationId xmlns:a16="http://schemas.microsoft.com/office/drawing/2014/main" id="{8C8558AD-FC23-48AE-643A-2E468E36B755}"/>
              </a:ext>
            </a:extLst>
          </p:cNvPr>
          <p:cNvCxnSpPr>
            <a:cxnSpLocks/>
          </p:cNvCxnSpPr>
          <p:nvPr/>
        </p:nvCxnSpPr>
        <p:spPr>
          <a:xfrm flipV="1">
            <a:off x="4003589" y="0"/>
            <a:ext cx="0" cy="6858000"/>
          </a:xfrm>
          <a:prstGeom prst="line">
            <a:avLst/>
          </a:prstGeom>
          <a:ln w="28575">
            <a:solidFill>
              <a:srgbClr val="E544E1"/>
            </a:solidFill>
          </a:ln>
          <a:effectLst>
            <a:outerShdw blurRad="69244" algn="ctr" rotWithShape="0">
              <a:srgbClr val="FF3FFF">
                <a:alpha val="87996"/>
              </a:srgbClr>
            </a:outerShdw>
          </a:effectLst>
        </p:spPr>
        <p:style>
          <a:lnRef idx="1">
            <a:schemeClr val="accent1"/>
          </a:lnRef>
          <a:fillRef idx="0">
            <a:schemeClr val="accent1"/>
          </a:fillRef>
          <a:effectRef idx="0">
            <a:schemeClr val="accent1"/>
          </a:effectRef>
          <a:fontRef idx="minor">
            <a:schemeClr val="tx1"/>
          </a:fontRef>
        </p:style>
      </p:cxnSp>
      <p:pic>
        <p:nvPicPr>
          <p:cNvPr id="11" name="Afbeelding 10" descr="Afbeelding met Lettertype, Graphics, grafische vormgeving, logo&#10;&#10;Door AI gegenereerde inhoud is mogelijk onjuist.">
            <a:extLst>
              <a:ext uri="{FF2B5EF4-FFF2-40B4-BE49-F238E27FC236}">
                <a16:creationId xmlns:a16="http://schemas.microsoft.com/office/drawing/2014/main" id="{EA6FA8C9-0F27-0DC4-2767-A94298669648}"/>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90"/>
                    </a14:imgEffect>
                    <a14:imgEffect>
                      <a14:saturation sat="315000"/>
                    </a14:imgEffect>
                    <a14:imgEffect>
                      <a14:brightnessContrast bright="14000"/>
                    </a14:imgEffect>
                  </a14:imgLayer>
                </a14:imgProps>
              </a:ext>
              <a:ext uri="{28A0092B-C50C-407E-A947-70E740481C1C}">
                <a14:useLocalDpi xmlns:a14="http://schemas.microsoft.com/office/drawing/2010/main" val="0"/>
              </a:ext>
            </a:extLst>
          </a:blip>
          <a:stretch>
            <a:fillRect/>
          </a:stretch>
        </p:blipFill>
        <p:spPr>
          <a:xfrm>
            <a:off x="274595" y="884398"/>
            <a:ext cx="1727199" cy="653097"/>
          </a:xfrm>
          <a:prstGeom prst="rect">
            <a:avLst/>
          </a:prstGeom>
        </p:spPr>
      </p:pic>
      <p:sp>
        <p:nvSpPr>
          <p:cNvPr id="12" name="Tijdelijke aanduiding voor dianummer 11">
            <a:extLst>
              <a:ext uri="{FF2B5EF4-FFF2-40B4-BE49-F238E27FC236}">
                <a16:creationId xmlns:a16="http://schemas.microsoft.com/office/drawing/2014/main" id="{D423FD31-A0DC-3C3D-896A-5E4BB6E2839B}"/>
              </a:ext>
            </a:extLst>
          </p:cNvPr>
          <p:cNvSpPr>
            <a:spLocks noGrp="1"/>
          </p:cNvSpPr>
          <p:nvPr>
            <p:ph type="sldNum" sz="quarter" idx="12"/>
          </p:nvPr>
        </p:nvSpPr>
        <p:spPr>
          <a:xfrm>
            <a:off x="9080157" y="6405563"/>
            <a:ext cx="2743200" cy="365125"/>
          </a:xfrm>
        </p:spPr>
        <p:txBody>
          <a:bodyPr/>
          <a:lstStyle/>
          <a:p>
            <a:fld id="{F351AFDE-2DCF-C446-8697-E84132FCEB2C}" type="slidenum">
              <a:rPr lang="nl-NL" sz="1000" smtClean="0"/>
              <a:t>27</a:t>
            </a:fld>
            <a:endParaRPr lang="nl-NL" sz="1000" dirty="0"/>
          </a:p>
        </p:txBody>
      </p:sp>
      <p:sp>
        <p:nvSpPr>
          <p:cNvPr id="4" name="Tekstvak 3">
            <a:extLst>
              <a:ext uri="{FF2B5EF4-FFF2-40B4-BE49-F238E27FC236}">
                <a16:creationId xmlns:a16="http://schemas.microsoft.com/office/drawing/2014/main" id="{7AA5FCDC-3190-8BD7-BDF2-C1250BAF4665}"/>
              </a:ext>
            </a:extLst>
          </p:cNvPr>
          <p:cNvSpPr txBox="1"/>
          <p:nvPr/>
        </p:nvSpPr>
        <p:spPr>
          <a:xfrm>
            <a:off x="996779" y="4258545"/>
            <a:ext cx="2338173" cy="2646878"/>
          </a:xfrm>
          <a:prstGeom prst="rect">
            <a:avLst/>
          </a:prstGeom>
          <a:noFill/>
        </p:spPr>
        <p:txBody>
          <a:bodyPr wrap="square" rtlCol="0">
            <a:spAutoFit/>
          </a:bodyPr>
          <a:lstStyle/>
          <a:p>
            <a:pPr algn="r"/>
            <a:r>
              <a:rPr lang="nl-NL" sz="16600" b="1" dirty="0">
                <a:solidFill>
                  <a:schemeClr val="bg1"/>
                </a:solidFill>
                <a:latin typeface="Arial" panose="020B0604020202020204" pitchFamily="34" charset="0"/>
                <a:cs typeface="Arial" panose="020B0604020202020204" pitchFamily="34" charset="0"/>
              </a:rPr>
              <a:t>2</a:t>
            </a:r>
            <a:endParaRPr lang="nl-NL" sz="1400" b="1" dirty="0">
              <a:solidFill>
                <a:schemeClr val="bg1"/>
              </a:solidFill>
              <a:latin typeface="Arial" panose="020B0604020202020204" pitchFamily="34" charset="0"/>
              <a:cs typeface="Arial" panose="020B0604020202020204" pitchFamily="34" charset="0"/>
            </a:endParaRPr>
          </a:p>
        </p:txBody>
      </p:sp>
      <p:sp>
        <p:nvSpPr>
          <p:cNvPr id="13" name="Tekstvak 12">
            <a:extLst>
              <a:ext uri="{FF2B5EF4-FFF2-40B4-BE49-F238E27FC236}">
                <a16:creationId xmlns:a16="http://schemas.microsoft.com/office/drawing/2014/main" id="{EAEF25FD-F847-D88B-A769-6AF3FF7B4BAE}"/>
              </a:ext>
            </a:extLst>
          </p:cNvPr>
          <p:cNvSpPr txBox="1"/>
          <p:nvPr/>
        </p:nvSpPr>
        <p:spPr>
          <a:xfrm>
            <a:off x="363588" y="5832154"/>
            <a:ext cx="1727199" cy="584775"/>
          </a:xfrm>
          <a:prstGeom prst="rect">
            <a:avLst/>
          </a:prstGeom>
          <a:noFill/>
        </p:spPr>
        <p:txBody>
          <a:bodyPr wrap="square" rtlCol="0">
            <a:spAutoFit/>
          </a:bodyPr>
          <a:lstStyle/>
          <a:p>
            <a:r>
              <a:rPr lang="nl-NL" sz="1600" b="1" dirty="0">
                <a:solidFill>
                  <a:srgbClr val="FF3FFF"/>
                </a:solidFill>
                <a:latin typeface="Arial" panose="020B0604020202020204" pitchFamily="34" charset="0"/>
                <a:cs typeface="Arial" panose="020B0604020202020204" pitchFamily="34" charset="0"/>
              </a:rPr>
              <a:t>OPEN </a:t>
            </a:r>
          </a:p>
          <a:p>
            <a:r>
              <a:rPr lang="nl-NL" sz="1600" b="1" dirty="0">
                <a:solidFill>
                  <a:srgbClr val="FF3FFF"/>
                </a:solidFill>
                <a:latin typeface="Arial" panose="020B0604020202020204" pitchFamily="34" charset="0"/>
                <a:cs typeface="Arial" panose="020B0604020202020204" pitchFamily="34" charset="0"/>
              </a:rPr>
              <a:t>VRAGEN</a:t>
            </a:r>
            <a:endParaRPr lang="nl-NL" sz="1200" b="1" dirty="0">
              <a:solidFill>
                <a:srgbClr val="FF3FFF"/>
              </a:solidFill>
              <a:latin typeface="Arial" panose="020B0604020202020204" pitchFamily="34" charset="0"/>
              <a:cs typeface="Arial" panose="020B0604020202020204" pitchFamily="34" charset="0"/>
            </a:endParaRPr>
          </a:p>
        </p:txBody>
      </p:sp>
      <p:grpSp>
        <p:nvGrpSpPr>
          <p:cNvPr id="10" name="Groep 9">
            <a:extLst>
              <a:ext uri="{FF2B5EF4-FFF2-40B4-BE49-F238E27FC236}">
                <a16:creationId xmlns:a16="http://schemas.microsoft.com/office/drawing/2014/main" id="{9D3A0226-BA04-C954-5911-11119F4FAE8F}"/>
              </a:ext>
            </a:extLst>
          </p:cNvPr>
          <p:cNvGrpSpPr/>
          <p:nvPr/>
        </p:nvGrpSpPr>
        <p:grpSpPr>
          <a:xfrm>
            <a:off x="497968" y="559938"/>
            <a:ext cx="1060807" cy="229614"/>
            <a:chOff x="2143038" y="3663167"/>
            <a:chExt cx="1635985" cy="354113"/>
          </a:xfrm>
        </p:grpSpPr>
        <p:sp>
          <p:nvSpPr>
            <p:cNvPr id="5" name="Afgeronde rechthoek 4">
              <a:extLst>
                <a:ext uri="{FF2B5EF4-FFF2-40B4-BE49-F238E27FC236}">
                  <a16:creationId xmlns:a16="http://schemas.microsoft.com/office/drawing/2014/main" id="{492C0F4E-9A3B-70F8-7017-BB56D447AD77}"/>
                </a:ext>
              </a:extLst>
            </p:cNvPr>
            <p:cNvSpPr/>
            <p:nvPr/>
          </p:nvSpPr>
          <p:spPr>
            <a:xfrm>
              <a:off x="2143542" y="3663167"/>
              <a:ext cx="1635481" cy="354113"/>
            </a:xfrm>
            <a:prstGeom prst="roundRect">
              <a:avLst>
                <a:gd name="adj" fmla="val 50000"/>
              </a:avLst>
            </a:prstGeom>
            <a:solidFill>
              <a:srgbClr val="4FC3FF"/>
            </a:solidFill>
            <a:ln>
              <a:noFill/>
            </a:ln>
            <a:effectLst>
              <a:outerShdw blurRad="238657" sx="96826" sy="96826" algn="ctr" rotWithShape="0">
                <a:srgbClr val="00CFFF">
                  <a:alpha val="88006"/>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8" name="Tekstvak 5">
              <a:extLst>
                <a:ext uri="{FF2B5EF4-FFF2-40B4-BE49-F238E27FC236}">
                  <a16:creationId xmlns:a16="http://schemas.microsoft.com/office/drawing/2014/main" id="{D2824B54-358D-2734-9FD6-F21372A2C377}"/>
                </a:ext>
              </a:extLst>
            </p:cNvPr>
            <p:cNvSpPr txBox="1"/>
            <p:nvPr/>
          </p:nvSpPr>
          <p:spPr>
            <a:xfrm>
              <a:off x="2143038" y="3678870"/>
              <a:ext cx="1635985" cy="3365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nl-NL" sz="900" b="1" kern="100" dirty="0">
                  <a:solidFill>
                    <a:srgbClr val="00677F"/>
                  </a:solidFill>
                  <a:effectLst/>
                  <a:latin typeface="Arial Black" panose="020B0604020202020204" pitchFamily="34" charset="0"/>
                  <a:ea typeface="Aptos" panose="020B0004020202020204" pitchFamily="34" charset="0"/>
                  <a:cs typeface="Arial Black" panose="020B0604020202020204" pitchFamily="34" charset="0"/>
                </a:rPr>
                <a:t>SNEL GELD</a:t>
              </a:r>
              <a:endParaRPr lang="nl-NL" sz="800" b="1" kern="100" dirty="0">
                <a:effectLst/>
                <a:latin typeface="Arial Black" panose="020B0604020202020204" pitchFamily="34" charset="0"/>
                <a:ea typeface="Aptos" panose="020B0004020202020204" pitchFamily="34" charset="0"/>
                <a:cs typeface="Arial Black" panose="020B0604020202020204" pitchFamily="34" charset="0"/>
              </a:endParaRPr>
            </a:p>
          </p:txBody>
        </p:sp>
      </p:grpSp>
      <p:sp>
        <p:nvSpPr>
          <p:cNvPr id="16" name="Tekstvak 15">
            <a:extLst>
              <a:ext uri="{FF2B5EF4-FFF2-40B4-BE49-F238E27FC236}">
                <a16:creationId xmlns:a16="http://schemas.microsoft.com/office/drawing/2014/main" id="{38EFB71A-4213-F971-9843-3868C595B264}"/>
              </a:ext>
            </a:extLst>
          </p:cNvPr>
          <p:cNvSpPr txBox="1"/>
          <p:nvPr/>
        </p:nvSpPr>
        <p:spPr>
          <a:xfrm>
            <a:off x="4488463" y="3119772"/>
            <a:ext cx="7037429" cy="1138773"/>
          </a:xfrm>
          <a:prstGeom prst="rect">
            <a:avLst/>
          </a:prstGeom>
          <a:noFill/>
        </p:spPr>
        <p:txBody>
          <a:bodyPr wrap="square" rtlCol="0">
            <a:spAutoFit/>
          </a:bodyPr>
          <a:lstStyle/>
          <a:p>
            <a:pPr lvl="0"/>
            <a:r>
              <a:rPr lang="nl-NL" sz="2400" b="1" dirty="0"/>
              <a:t>Denk je dat jou dit zelf zou kunnen overkomen?</a:t>
            </a:r>
          </a:p>
          <a:p>
            <a:pPr lvl="0"/>
            <a:endParaRPr lang="nl-NL" sz="2400" b="1" dirty="0"/>
          </a:p>
          <a:p>
            <a:endParaRPr lang="nl-NL" sz="2000" b="1" dirty="0">
              <a:latin typeface="Arial" panose="020B0604020202020204" pitchFamily="34" charset="0"/>
            </a:endParaRPr>
          </a:p>
        </p:txBody>
      </p:sp>
      <p:sp>
        <p:nvSpPr>
          <p:cNvPr id="18" name="Tekstvak 17">
            <a:extLst>
              <a:ext uri="{FF2B5EF4-FFF2-40B4-BE49-F238E27FC236}">
                <a16:creationId xmlns:a16="http://schemas.microsoft.com/office/drawing/2014/main" id="{F641F259-53B6-31DB-009B-E31443291E0F}"/>
              </a:ext>
            </a:extLst>
          </p:cNvPr>
          <p:cNvSpPr txBox="1"/>
          <p:nvPr/>
        </p:nvSpPr>
        <p:spPr>
          <a:xfrm>
            <a:off x="3091685" y="6108672"/>
            <a:ext cx="514092" cy="307777"/>
          </a:xfrm>
          <a:prstGeom prst="rect">
            <a:avLst/>
          </a:prstGeom>
          <a:noFill/>
        </p:spPr>
        <p:txBody>
          <a:bodyPr wrap="square" rtlCol="0">
            <a:spAutoFit/>
          </a:bodyPr>
          <a:lstStyle/>
          <a:p>
            <a:pPr algn="r"/>
            <a:r>
              <a:rPr lang="nl-NL" sz="1400" b="1" dirty="0">
                <a:solidFill>
                  <a:schemeClr val="bg1"/>
                </a:solidFill>
                <a:latin typeface="Arial" panose="020B0604020202020204" pitchFamily="34" charset="0"/>
                <a:cs typeface="Arial" panose="020B0604020202020204" pitchFamily="34" charset="0"/>
              </a:rPr>
              <a:t>/ 2</a:t>
            </a:r>
            <a:endParaRPr lang="nl-NL" sz="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121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82434B-12F6-71F8-5474-BEA451E1533C}"/>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01E02F19-B3C9-482C-DE6F-00C7BE27BC1C}"/>
              </a:ext>
            </a:extLst>
          </p:cNvPr>
          <p:cNvSpPr>
            <a:spLocks noChangeArrowheads="1"/>
          </p:cNvSpPr>
          <p:nvPr/>
        </p:nvSpPr>
        <p:spPr bwMode="auto">
          <a:xfrm>
            <a:off x="0" y="2871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dirty="0">
              <a:latin typeface="Arial" panose="020B0604020202020204" pitchFamily="34" charset="0"/>
            </a:endParaRPr>
          </a:p>
        </p:txBody>
      </p:sp>
      <p:sp>
        <p:nvSpPr>
          <p:cNvPr id="12" name="Tijdelijke aanduiding voor dianummer 11">
            <a:extLst>
              <a:ext uri="{FF2B5EF4-FFF2-40B4-BE49-F238E27FC236}">
                <a16:creationId xmlns:a16="http://schemas.microsoft.com/office/drawing/2014/main" id="{3950F52D-F0E0-4496-1D0B-749043B95902}"/>
              </a:ext>
            </a:extLst>
          </p:cNvPr>
          <p:cNvSpPr>
            <a:spLocks noGrp="1"/>
          </p:cNvSpPr>
          <p:nvPr>
            <p:ph type="sldNum" sz="quarter" idx="12"/>
          </p:nvPr>
        </p:nvSpPr>
        <p:spPr>
          <a:xfrm>
            <a:off x="9080157" y="6405563"/>
            <a:ext cx="2743200" cy="365125"/>
          </a:xfrm>
        </p:spPr>
        <p:txBody>
          <a:bodyPr/>
          <a:lstStyle/>
          <a:p>
            <a:fld id="{F351AFDE-2DCF-C446-8697-E84132FCEB2C}" type="slidenum">
              <a:rPr lang="nl-NL" sz="1000" smtClean="0"/>
              <a:t>28</a:t>
            </a:fld>
            <a:endParaRPr lang="nl-NL" sz="1000" dirty="0"/>
          </a:p>
        </p:txBody>
      </p:sp>
      <p:sp>
        <p:nvSpPr>
          <p:cNvPr id="10" name="Afgeronde rechthoek 9">
            <a:extLst>
              <a:ext uri="{FF2B5EF4-FFF2-40B4-BE49-F238E27FC236}">
                <a16:creationId xmlns:a16="http://schemas.microsoft.com/office/drawing/2014/main" id="{EEF749F5-5B93-27E2-29A6-80765CCB0DCA}"/>
              </a:ext>
            </a:extLst>
          </p:cNvPr>
          <p:cNvSpPr/>
          <p:nvPr/>
        </p:nvSpPr>
        <p:spPr>
          <a:xfrm>
            <a:off x="1243164" y="3785771"/>
            <a:ext cx="3403600" cy="520699"/>
          </a:xfrm>
          <a:prstGeom prst="roundRect">
            <a:avLst>
              <a:gd name="adj" fmla="val 50000"/>
            </a:avLst>
          </a:prstGeom>
          <a:noFill/>
          <a:ln>
            <a:solidFill>
              <a:schemeClr val="bg1"/>
            </a:solidFill>
          </a:ln>
          <a:effectLst>
            <a:outerShdw blurRad="538319" sx="116000" sy="116000" algn="ctr" rotWithShape="0">
              <a:srgbClr val="C8539F"/>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6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 v</a:t>
            </a:r>
            <a:r>
              <a:rPr lang="nl-NL" sz="1600" kern="100" dirty="0">
                <a:solidFill>
                  <a:schemeClr val="bg1"/>
                </a:solidFill>
                <a:latin typeface="Arial" panose="020B0604020202020204" pitchFamily="34" charset="0"/>
                <a:ea typeface="Aptos" panose="020B0004020202020204" pitchFamily="34" charset="0"/>
                <a:cs typeface="Times New Roman" panose="02020603050405020304" pitchFamily="18" charset="0"/>
              </a:rPr>
              <a:t>ertrouwenspersoon op school</a:t>
            </a:r>
            <a:endParaRPr lang="nl-NL" sz="1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11" name="Tekstvak 10">
            <a:extLst>
              <a:ext uri="{FF2B5EF4-FFF2-40B4-BE49-F238E27FC236}">
                <a16:creationId xmlns:a16="http://schemas.microsoft.com/office/drawing/2014/main" id="{0F6C8D6C-65C6-F6A3-D3BE-A7889DC4EE6F}"/>
              </a:ext>
            </a:extLst>
          </p:cNvPr>
          <p:cNvSpPr txBox="1"/>
          <p:nvPr/>
        </p:nvSpPr>
        <p:spPr>
          <a:xfrm>
            <a:off x="1386868" y="986800"/>
            <a:ext cx="9445405" cy="19698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nl-NL" sz="2800" b="1" kern="100" dirty="0">
                <a:solidFill>
                  <a:schemeClr val="bg1"/>
                </a:solidFill>
                <a:latin typeface="Arial" panose="020B0604020202020204" pitchFamily="34" charset="0"/>
                <a:ea typeface="Aptos" panose="020B0004020202020204" pitchFamily="34" charset="0"/>
                <a:cs typeface="Arial" panose="020B0604020202020204" pitchFamily="34" charset="0"/>
              </a:rPr>
              <a:t>Krijg je te maken met snel geld? Zoek hulp!</a:t>
            </a:r>
          </a:p>
          <a:p>
            <a:pPr algn="ctr">
              <a:buNone/>
            </a:pPr>
            <a:endParaRPr lang="nl-NL" sz="2800" b="1" kern="100" dirty="0">
              <a:solidFill>
                <a:schemeClr val="bg1"/>
              </a:solidFill>
              <a:latin typeface="Arial" panose="020B0604020202020204" pitchFamily="34" charset="0"/>
              <a:ea typeface="Aptos" panose="020B0004020202020204" pitchFamily="34" charset="0"/>
              <a:cs typeface="Arial" panose="020B0604020202020204" pitchFamily="34" charset="0"/>
            </a:endParaRPr>
          </a:p>
          <a:p>
            <a:pPr algn="ctr">
              <a:buNone/>
            </a:pPr>
            <a:r>
              <a:rPr lang="nl-NL" sz="2800" kern="100" dirty="0">
                <a:solidFill>
                  <a:schemeClr val="bg1"/>
                </a:solidFill>
                <a:latin typeface="Arial" panose="020B0604020202020204" pitchFamily="34" charset="0"/>
                <a:ea typeface="Aptos" panose="020B0004020202020204" pitchFamily="34" charset="0"/>
                <a:cs typeface="Arial" panose="020B0604020202020204" pitchFamily="34" charset="0"/>
              </a:rPr>
              <a:t>Hoe sneller en hoe eerlijker je bent, hoe beter. </a:t>
            </a:r>
          </a:p>
          <a:p>
            <a:pPr algn="ctr">
              <a:buNone/>
            </a:pPr>
            <a:r>
              <a:rPr lang="nl-NL" sz="2800" kern="100" dirty="0">
                <a:solidFill>
                  <a:schemeClr val="bg1"/>
                </a:solidFill>
                <a:latin typeface="Arial" panose="020B0604020202020204" pitchFamily="34" charset="0"/>
                <a:ea typeface="Aptos" panose="020B0004020202020204" pitchFamily="34" charset="0"/>
                <a:cs typeface="Arial" panose="020B0604020202020204" pitchFamily="34" charset="0"/>
              </a:rPr>
              <a:t>Er zijn altijd volwassenen die je kunnen helpen.</a:t>
            </a:r>
          </a:p>
        </p:txBody>
      </p:sp>
      <p:sp>
        <p:nvSpPr>
          <p:cNvPr id="4" name="Afgeronde rechthoek 3">
            <a:extLst>
              <a:ext uri="{FF2B5EF4-FFF2-40B4-BE49-F238E27FC236}">
                <a16:creationId xmlns:a16="http://schemas.microsoft.com/office/drawing/2014/main" id="{E9C0E3B2-7A79-49A6-352B-929567121399}"/>
              </a:ext>
            </a:extLst>
          </p:cNvPr>
          <p:cNvSpPr/>
          <p:nvPr/>
        </p:nvSpPr>
        <p:spPr>
          <a:xfrm>
            <a:off x="7797798" y="4427310"/>
            <a:ext cx="1118577" cy="520699"/>
          </a:xfrm>
          <a:prstGeom prst="roundRect">
            <a:avLst>
              <a:gd name="adj" fmla="val 50000"/>
            </a:avLst>
          </a:prstGeom>
          <a:noFill/>
          <a:ln>
            <a:solidFill>
              <a:schemeClr val="bg1"/>
            </a:solidFill>
          </a:ln>
          <a:effectLst>
            <a:outerShdw blurRad="538319" sx="116000" sy="116000" algn="ctr" rotWithShape="0">
              <a:srgbClr val="C8539F"/>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6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mentor</a:t>
            </a:r>
            <a:endParaRPr lang="nl-NL" sz="1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5" name="Afgeronde rechthoek 4">
            <a:extLst>
              <a:ext uri="{FF2B5EF4-FFF2-40B4-BE49-F238E27FC236}">
                <a16:creationId xmlns:a16="http://schemas.microsoft.com/office/drawing/2014/main" id="{F8B520EE-C988-597E-CF45-9FF992C38726}"/>
              </a:ext>
            </a:extLst>
          </p:cNvPr>
          <p:cNvSpPr/>
          <p:nvPr/>
        </p:nvSpPr>
        <p:spPr>
          <a:xfrm>
            <a:off x="5066469" y="4114559"/>
            <a:ext cx="1744133" cy="520699"/>
          </a:xfrm>
          <a:prstGeom prst="roundRect">
            <a:avLst>
              <a:gd name="adj" fmla="val 50000"/>
            </a:avLst>
          </a:prstGeom>
          <a:noFill/>
          <a:ln>
            <a:solidFill>
              <a:schemeClr val="bg1"/>
            </a:solidFill>
          </a:ln>
          <a:effectLst>
            <a:outerShdw blurRad="538319" sx="116000" sy="116000" algn="ctr" rotWithShape="0">
              <a:srgbClr val="C8539F"/>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6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een familielid</a:t>
            </a:r>
            <a:endParaRPr lang="nl-NL" sz="1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9" name="Afgeronde rechthoek 8">
            <a:extLst>
              <a:ext uri="{FF2B5EF4-FFF2-40B4-BE49-F238E27FC236}">
                <a16:creationId xmlns:a16="http://schemas.microsoft.com/office/drawing/2014/main" id="{4D39D69D-7D47-B791-1A68-3A2D0734722C}"/>
              </a:ext>
            </a:extLst>
          </p:cNvPr>
          <p:cNvSpPr/>
          <p:nvPr/>
        </p:nvSpPr>
        <p:spPr>
          <a:xfrm>
            <a:off x="2763537" y="4588693"/>
            <a:ext cx="1503664" cy="520699"/>
          </a:xfrm>
          <a:prstGeom prst="roundRect">
            <a:avLst>
              <a:gd name="adj" fmla="val 50000"/>
            </a:avLst>
          </a:prstGeom>
          <a:noFill/>
          <a:ln>
            <a:solidFill>
              <a:schemeClr val="bg1"/>
            </a:solidFill>
          </a:ln>
          <a:effectLst>
            <a:outerShdw blurRad="538319" sx="116000" sy="116000" algn="ctr" rotWithShape="0">
              <a:srgbClr val="C8539F"/>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6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je ouders</a:t>
            </a:r>
            <a:endParaRPr lang="nl-NL" sz="1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13" name="Afgeronde rechthoek 12">
            <a:extLst>
              <a:ext uri="{FF2B5EF4-FFF2-40B4-BE49-F238E27FC236}">
                <a16:creationId xmlns:a16="http://schemas.microsoft.com/office/drawing/2014/main" id="{385E98D5-36C2-45C9-725C-4214E250BD42}"/>
              </a:ext>
            </a:extLst>
          </p:cNvPr>
          <p:cNvSpPr/>
          <p:nvPr/>
        </p:nvSpPr>
        <p:spPr>
          <a:xfrm>
            <a:off x="4394199" y="4981209"/>
            <a:ext cx="3403599" cy="520699"/>
          </a:xfrm>
          <a:prstGeom prst="roundRect">
            <a:avLst>
              <a:gd name="adj" fmla="val 50000"/>
            </a:avLst>
          </a:prstGeom>
          <a:noFill/>
          <a:ln>
            <a:solidFill>
              <a:schemeClr val="bg1"/>
            </a:solidFill>
          </a:ln>
          <a:effectLst>
            <a:outerShdw blurRad="538319" sx="116000" sy="116000" algn="ctr" rotWithShape="0">
              <a:srgbClr val="C8539F"/>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6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ouders van een vriend / vriendin</a:t>
            </a:r>
            <a:endParaRPr lang="nl-NL" sz="1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14" name="Afgeronde rechthoek 13">
            <a:extLst>
              <a:ext uri="{FF2B5EF4-FFF2-40B4-BE49-F238E27FC236}">
                <a16:creationId xmlns:a16="http://schemas.microsoft.com/office/drawing/2014/main" id="{1FBDC0F6-C791-5C62-B5D7-8EFA74C02423}"/>
              </a:ext>
            </a:extLst>
          </p:cNvPr>
          <p:cNvSpPr/>
          <p:nvPr/>
        </p:nvSpPr>
        <p:spPr>
          <a:xfrm>
            <a:off x="7010438" y="3678287"/>
            <a:ext cx="1198864" cy="520699"/>
          </a:xfrm>
          <a:prstGeom prst="roundRect">
            <a:avLst>
              <a:gd name="adj" fmla="val 50000"/>
            </a:avLst>
          </a:prstGeom>
          <a:noFill/>
          <a:ln>
            <a:solidFill>
              <a:schemeClr val="bg1"/>
            </a:solidFill>
          </a:ln>
          <a:effectLst>
            <a:outerShdw blurRad="538319" sx="116000" sy="116000" algn="ctr" rotWithShape="0">
              <a:srgbClr val="C8539F"/>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6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huisarts</a:t>
            </a:r>
            <a:endParaRPr lang="nl-NL" sz="1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15" name="Afgeronde rechthoek 14">
            <a:extLst>
              <a:ext uri="{FF2B5EF4-FFF2-40B4-BE49-F238E27FC236}">
                <a16:creationId xmlns:a16="http://schemas.microsoft.com/office/drawing/2014/main" id="{E968FB02-CFD1-C985-2E01-9CA615B19C32}"/>
              </a:ext>
            </a:extLst>
          </p:cNvPr>
          <p:cNvSpPr/>
          <p:nvPr/>
        </p:nvSpPr>
        <p:spPr>
          <a:xfrm>
            <a:off x="1753812" y="5367463"/>
            <a:ext cx="2131174" cy="520699"/>
          </a:xfrm>
          <a:prstGeom prst="roundRect">
            <a:avLst>
              <a:gd name="adj" fmla="val 50000"/>
            </a:avLst>
          </a:prstGeom>
          <a:noFill/>
          <a:ln>
            <a:solidFill>
              <a:schemeClr val="bg1"/>
            </a:solidFill>
          </a:ln>
          <a:effectLst>
            <a:outerShdw blurRad="538319" sx="116000" sy="116000" algn="ctr" rotWithShape="0">
              <a:srgbClr val="C8539F"/>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6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jongerenwerkers</a:t>
            </a:r>
            <a:endParaRPr lang="nl-NL" sz="1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16" name="Afgeronde rechthoek 15">
            <a:extLst>
              <a:ext uri="{FF2B5EF4-FFF2-40B4-BE49-F238E27FC236}">
                <a16:creationId xmlns:a16="http://schemas.microsoft.com/office/drawing/2014/main" id="{F899EDE0-784F-6E2C-6828-50DE9B03A183}"/>
              </a:ext>
            </a:extLst>
          </p:cNvPr>
          <p:cNvSpPr/>
          <p:nvPr/>
        </p:nvSpPr>
        <p:spPr>
          <a:xfrm>
            <a:off x="8209301" y="5367463"/>
            <a:ext cx="2131174" cy="520699"/>
          </a:xfrm>
          <a:prstGeom prst="roundRect">
            <a:avLst>
              <a:gd name="adj" fmla="val 50000"/>
            </a:avLst>
          </a:prstGeom>
          <a:noFill/>
          <a:ln>
            <a:solidFill>
              <a:schemeClr val="bg1"/>
            </a:solidFill>
          </a:ln>
          <a:effectLst>
            <a:outerShdw blurRad="538319" sx="116000" sy="116000" algn="ctr" rotWithShape="0">
              <a:srgbClr val="C8539F"/>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6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muziekdocent</a:t>
            </a:r>
            <a:endParaRPr lang="nl-NL" sz="1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17" name="Afgeronde rechthoek 16">
            <a:extLst>
              <a:ext uri="{FF2B5EF4-FFF2-40B4-BE49-F238E27FC236}">
                <a16:creationId xmlns:a16="http://schemas.microsoft.com/office/drawing/2014/main" id="{5BE77958-0114-9088-E93D-3E90BB2D4F59}"/>
              </a:ext>
            </a:extLst>
          </p:cNvPr>
          <p:cNvSpPr/>
          <p:nvPr/>
        </p:nvSpPr>
        <p:spPr>
          <a:xfrm>
            <a:off x="8798379" y="3822214"/>
            <a:ext cx="1774597" cy="520699"/>
          </a:xfrm>
          <a:prstGeom prst="roundRect">
            <a:avLst>
              <a:gd name="adj" fmla="val 50000"/>
            </a:avLst>
          </a:prstGeom>
          <a:noFill/>
          <a:ln>
            <a:solidFill>
              <a:schemeClr val="bg1"/>
            </a:solidFill>
          </a:ln>
          <a:effectLst>
            <a:outerShdw blurRad="538319" sx="116000" sy="116000" algn="ctr" rotWithShape="0">
              <a:srgbClr val="C8539F"/>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600" kern="100" dirty="0">
                <a:solidFill>
                  <a:schemeClr val="bg1"/>
                </a:solidFill>
                <a:latin typeface="Arial" panose="020B0604020202020204" pitchFamily="34" charset="0"/>
                <a:ea typeface="Aptos" panose="020B0004020202020204" pitchFamily="34" charset="0"/>
                <a:cs typeface="Times New Roman" panose="02020603050405020304" pitchFamily="18" charset="0"/>
              </a:rPr>
              <a:t>je sportcoach</a:t>
            </a:r>
            <a:endParaRPr lang="nl-NL" sz="1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19" name="Tekstvak 18">
            <a:extLst>
              <a:ext uri="{FF2B5EF4-FFF2-40B4-BE49-F238E27FC236}">
                <a16:creationId xmlns:a16="http://schemas.microsoft.com/office/drawing/2014/main" id="{C6B088FE-299F-D5B3-CE4B-A985BB37B9AE}"/>
              </a:ext>
            </a:extLst>
          </p:cNvPr>
          <p:cNvSpPr txBox="1"/>
          <p:nvPr/>
        </p:nvSpPr>
        <p:spPr>
          <a:xfrm>
            <a:off x="5357739" y="6023781"/>
            <a:ext cx="1503664" cy="52069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nl-NL" sz="1600" kern="100" dirty="0">
                <a:solidFill>
                  <a:schemeClr val="bg1"/>
                </a:solidFill>
                <a:latin typeface="Arial" panose="020B0604020202020204" pitchFamily="34" charset="0"/>
                <a:ea typeface="Aptos" panose="020B0004020202020204" pitchFamily="34" charset="0"/>
                <a:cs typeface="Arial" panose="020B0604020202020204" pitchFamily="34" charset="0"/>
              </a:rPr>
              <a:t>etc.</a:t>
            </a:r>
          </a:p>
        </p:txBody>
      </p:sp>
      <p:sp>
        <p:nvSpPr>
          <p:cNvPr id="2" name="Afgeronde rechthoek 1">
            <a:extLst>
              <a:ext uri="{FF2B5EF4-FFF2-40B4-BE49-F238E27FC236}">
                <a16:creationId xmlns:a16="http://schemas.microsoft.com/office/drawing/2014/main" id="{C32A100C-6B6F-020F-0975-B2CB721E8C74}"/>
              </a:ext>
            </a:extLst>
          </p:cNvPr>
          <p:cNvSpPr/>
          <p:nvPr/>
        </p:nvSpPr>
        <p:spPr>
          <a:xfrm>
            <a:off x="9589367" y="4605210"/>
            <a:ext cx="1503664" cy="520699"/>
          </a:xfrm>
          <a:prstGeom prst="roundRect">
            <a:avLst>
              <a:gd name="adj" fmla="val 50000"/>
            </a:avLst>
          </a:prstGeom>
          <a:noFill/>
          <a:ln>
            <a:solidFill>
              <a:schemeClr val="bg1"/>
            </a:solidFill>
          </a:ln>
          <a:effectLst>
            <a:outerShdw blurRad="538319" sx="116000" sy="116000" algn="ctr" rotWithShape="0">
              <a:srgbClr val="C8539F"/>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6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wijkagent</a:t>
            </a:r>
            <a:endParaRPr lang="nl-NL" sz="1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62472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025787F8-B015-4AF5-5101-D47BC07866F9}"/>
              </a:ext>
            </a:extLst>
          </p:cNvPr>
          <p:cNvSpPr>
            <a:spLocks noGrp="1"/>
          </p:cNvSpPr>
          <p:nvPr>
            <p:ph type="sldNum" sz="quarter" idx="12"/>
          </p:nvPr>
        </p:nvSpPr>
        <p:spPr/>
        <p:txBody>
          <a:bodyPr/>
          <a:lstStyle/>
          <a:p>
            <a:fld id="{F351AFDE-2DCF-C446-8697-E84132FCEB2C}" type="slidenum">
              <a:rPr lang="nl-NL" smtClean="0"/>
              <a:t>29</a:t>
            </a:fld>
            <a:endParaRPr lang="nl-NL"/>
          </a:p>
        </p:txBody>
      </p:sp>
      <p:sp>
        <p:nvSpPr>
          <p:cNvPr id="5" name="Rechthoek 4">
            <a:extLst>
              <a:ext uri="{FF2B5EF4-FFF2-40B4-BE49-F238E27FC236}">
                <a16:creationId xmlns:a16="http://schemas.microsoft.com/office/drawing/2014/main" id="{9310E90C-0D54-C2C4-AD77-E4818832C338}"/>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Arial" panose="020B0604020202020204" pitchFamily="34" charset="0"/>
            </a:endParaRPr>
          </a:p>
        </p:txBody>
      </p:sp>
      <p:pic>
        <p:nvPicPr>
          <p:cNvPr id="6" name="Afbeelding 5" descr="Afbeelding met Lettertype, Graphics, grafische vormgeving, logo&#10;&#10;Door AI gegenereerde inhoud is mogelijk onjuist.">
            <a:extLst>
              <a:ext uri="{FF2B5EF4-FFF2-40B4-BE49-F238E27FC236}">
                <a16:creationId xmlns:a16="http://schemas.microsoft.com/office/drawing/2014/main" id="{EF1FC325-36B1-8D33-A4F0-C76C55B97E1F}"/>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90"/>
                    </a14:imgEffect>
                    <a14:imgEffect>
                      <a14:saturation sat="315000"/>
                    </a14:imgEffect>
                    <a14:imgEffect>
                      <a14:brightnessContrast bright="14000"/>
                    </a14:imgEffect>
                  </a14:imgLayer>
                </a14:imgProps>
              </a:ext>
              <a:ext uri="{28A0092B-C50C-407E-A947-70E740481C1C}">
                <a14:useLocalDpi xmlns:a14="http://schemas.microsoft.com/office/drawing/2010/main" val="0"/>
              </a:ext>
            </a:extLst>
          </a:blip>
          <a:stretch>
            <a:fillRect/>
          </a:stretch>
        </p:blipFill>
        <p:spPr>
          <a:xfrm>
            <a:off x="4236497" y="2230335"/>
            <a:ext cx="3719005" cy="1406248"/>
          </a:xfrm>
          <a:prstGeom prst="rect">
            <a:avLst/>
          </a:prstGeom>
        </p:spPr>
      </p:pic>
      <p:grpSp>
        <p:nvGrpSpPr>
          <p:cNvPr id="2" name="Groep 1">
            <a:extLst>
              <a:ext uri="{FF2B5EF4-FFF2-40B4-BE49-F238E27FC236}">
                <a16:creationId xmlns:a16="http://schemas.microsoft.com/office/drawing/2014/main" id="{037DFEBC-8B21-7069-8F00-2263D21C3FFF}"/>
              </a:ext>
            </a:extLst>
          </p:cNvPr>
          <p:cNvGrpSpPr/>
          <p:nvPr/>
        </p:nvGrpSpPr>
        <p:grpSpPr>
          <a:xfrm>
            <a:off x="5142523" y="3860279"/>
            <a:ext cx="1906954" cy="568593"/>
            <a:chOff x="4816826" y="5895376"/>
            <a:chExt cx="1906954" cy="568593"/>
          </a:xfrm>
        </p:grpSpPr>
        <p:sp>
          <p:nvSpPr>
            <p:cNvPr id="3" name="Afgeronde rechthoek 2">
              <a:extLst>
                <a:ext uri="{FF2B5EF4-FFF2-40B4-BE49-F238E27FC236}">
                  <a16:creationId xmlns:a16="http://schemas.microsoft.com/office/drawing/2014/main" id="{A41DF488-B29D-7990-DB8B-B1802091D065}"/>
                </a:ext>
              </a:extLst>
            </p:cNvPr>
            <p:cNvSpPr/>
            <p:nvPr/>
          </p:nvSpPr>
          <p:spPr>
            <a:xfrm>
              <a:off x="4816826" y="5895376"/>
              <a:ext cx="1906954" cy="425920"/>
            </a:xfrm>
            <a:prstGeom prst="roundRect">
              <a:avLst>
                <a:gd name="adj" fmla="val 50000"/>
              </a:avLst>
            </a:prstGeom>
            <a:solidFill>
              <a:srgbClr val="00CFFF"/>
            </a:solidFill>
            <a:ln>
              <a:noFill/>
            </a:ln>
            <a:effectLst>
              <a:outerShdw blurRad="538319" sx="116000" sy="116000" algn="ctr" rotWithShape="0">
                <a:srgbClr val="00CFFF"/>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10" name="Tekstvak 9">
              <a:extLst>
                <a:ext uri="{FF2B5EF4-FFF2-40B4-BE49-F238E27FC236}">
                  <a16:creationId xmlns:a16="http://schemas.microsoft.com/office/drawing/2014/main" id="{3B66D946-7027-2CCB-BD72-D2799E4CAA8B}"/>
                </a:ext>
              </a:extLst>
            </p:cNvPr>
            <p:cNvSpPr txBox="1"/>
            <p:nvPr/>
          </p:nvSpPr>
          <p:spPr>
            <a:xfrm>
              <a:off x="5030929" y="5959638"/>
              <a:ext cx="1477052" cy="50433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nl-NL" sz="1600" b="1" kern="100" dirty="0">
                  <a:solidFill>
                    <a:srgbClr val="00677F"/>
                  </a:solidFill>
                  <a:latin typeface="Arial Black" panose="020B0604020202020204" pitchFamily="34" charset="0"/>
                  <a:ea typeface="Aptos" panose="020B0004020202020204" pitchFamily="34" charset="0"/>
                  <a:cs typeface="Arial Black" panose="020B0604020202020204" pitchFamily="34" charset="0"/>
                </a:rPr>
                <a:t>SNEL GELD</a:t>
              </a:r>
              <a:endParaRPr lang="nl-NL" sz="1200" b="1" kern="100" dirty="0">
                <a:effectLst/>
                <a:latin typeface="Arial Black" panose="020B0604020202020204" pitchFamily="34" charset="0"/>
                <a:ea typeface="Aptos" panose="020B0004020202020204" pitchFamily="34" charset="0"/>
                <a:cs typeface="Arial Black" panose="020B0604020202020204" pitchFamily="34" charset="0"/>
              </a:endParaRPr>
            </a:p>
          </p:txBody>
        </p:sp>
      </p:grpSp>
    </p:spTree>
    <p:extLst>
      <p:ext uri="{BB962C8B-B14F-4D97-AF65-F5344CB8AC3E}">
        <p14:creationId xmlns:p14="http://schemas.microsoft.com/office/powerpoint/2010/main" val="2393735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73E34AE-5B8E-E7CE-E6C8-49CB2EE88AFB}"/>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AF3F1072-DE25-32EA-F17A-EEC4149C5651}"/>
              </a:ext>
            </a:extLst>
          </p:cNvPr>
          <p:cNvSpPr>
            <a:spLocks noChangeArrowheads="1"/>
          </p:cNvSpPr>
          <p:nvPr/>
        </p:nvSpPr>
        <p:spPr bwMode="auto">
          <a:xfrm>
            <a:off x="0" y="2871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dirty="0">
              <a:latin typeface="Arial" panose="020B0604020202020204" pitchFamily="34" charset="0"/>
            </a:endParaRPr>
          </a:p>
        </p:txBody>
      </p:sp>
      <p:sp>
        <p:nvSpPr>
          <p:cNvPr id="12" name="Tijdelijke aanduiding voor dianummer 11">
            <a:extLst>
              <a:ext uri="{FF2B5EF4-FFF2-40B4-BE49-F238E27FC236}">
                <a16:creationId xmlns:a16="http://schemas.microsoft.com/office/drawing/2014/main" id="{0D8BB16A-577D-CDDA-BD04-9F1AD1AA6539}"/>
              </a:ext>
            </a:extLst>
          </p:cNvPr>
          <p:cNvSpPr>
            <a:spLocks noGrp="1"/>
          </p:cNvSpPr>
          <p:nvPr>
            <p:ph type="sldNum" sz="quarter" idx="12"/>
          </p:nvPr>
        </p:nvSpPr>
        <p:spPr>
          <a:xfrm>
            <a:off x="9080157" y="6405563"/>
            <a:ext cx="2743200" cy="365125"/>
          </a:xfrm>
        </p:spPr>
        <p:txBody>
          <a:bodyPr/>
          <a:lstStyle/>
          <a:p>
            <a:fld id="{F351AFDE-2DCF-C446-8697-E84132FCEB2C}" type="slidenum">
              <a:rPr lang="nl-NL" sz="1000" smtClean="0"/>
              <a:t>3</a:t>
            </a:fld>
            <a:endParaRPr lang="nl-NL" sz="1000" dirty="0"/>
          </a:p>
        </p:txBody>
      </p:sp>
      <p:grpSp>
        <p:nvGrpSpPr>
          <p:cNvPr id="2" name="Groep 1">
            <a:extLst>
              <a:ext uri="{FF2B5EF4-FFF2-40B4-BE49-F238E27FC236}">
                <a16:creationId xmlns:a16="http://schemas.microsoft.com/office/drawing/2014/main" id="{6335A5B2-4298-450B-3D62-508EFB16834A}"/>
              </a:ext>
            </a:extLst>
          </p:cNvPr>
          <p:cNvGrpSpPr/>
          <p:nvPr/>
        </p:nvGrpSpPr>
        <p:grpSpPr>
          <a:xfrm>
            <a:off x="704410" y="662247"/>
            <a:ext cx="1477052" cy="411848"/>
            <a:chOff x="5030929" y="5878055"/>
            <a:chExt cx="1477052" cy="411848"/>
          </a:xfrm>
        </p:grpSpPr>
        <p:sp>
          <p:nvSpPr>
            <p:cNvPr id="3" name="Afgeronde rechthoek 2">
              <a:extLst>
                <a:ext uri="{FF2B5EF4-FFF2-40B4-BE49-F238E27FC236}">
                  <a16:creationId xmlns:a16="http://schemas.microsoft.com/office/drawing/2014/main" id="{E045238C-6432-2169-8010-955951BF56EA}"/>
                </a:ext>
              </a:extLst>
            </p:cNvPr>
            <p:cNvSpPr/>
            <p:nvPr/>
          </p:nvSpPr>
          <p:spPr>
            <a:xfrm>
              <a:off x="5192801" y="5878055"/>
              <a:ext cx="1152395" cy="411848"/>
            </a:xfrm>
            <a:prstGeom prst="roundRect">
              <a:avLst>
                <a:gd name="adj" fmla="val 50000"/>
              </a:avLst>
            </a:prstGeom>
            <a:solidFill>
              <a:srgbClr val="FF3FFF"/>
            </a:solidFill>
            <a:ln>
              <a:noFill/>
            </a:ln>
            <a:effectLst>
              <a:outerShdw blurRad="538319" sx="116000" sy="116000" algn="ctr" rotWithShape="0">
                <a:srgbClr val="C8539F"/>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5" name="Tekstvak 4">
              <a:extLst>
                <a:ext uri="{FF2B5EF4-FFF2-40B4-BE49-F238E27FC236}">
                  <a16:creationId xmlns:a16="http://schemas.microsoft.com/office/drawing/2014/main" id="{F5B20293-1B8F-EE23-9F40-6894037438F3}"/>
                </a:ext>
              </a:extLst>
            </p:cNvPr>
            <p:cNvSpPr txBox="1"/>
            <p:nvPr/>
          </p:nvSpPr>
          <p:spPr>
            <a:xfrm>
              <a:off x="5030929" y="5918153"/>
              <a:ext cx="1477052" cy="3258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nl-NL" sz="1600" b="1" kern="100" dirty="0">
                  <a:solidFill>
                    <a:schemeClr val="accent5">
                      <a:lumMod val="20000"/>
                      <a:lumOff val="80000"/>
                    </a:schemeClr>
                  </a:solidFill>
                  <a:latin typeface="Arial Black" panose="020B0604020202020204" pitchFamily="34" charset="0"/>
                  <a:ea typeface="Aptos" panose="020B0004020202020204" pitchFamily="34" charset="0"/>
                  <a:cs typeface="Times New Roman" panose="02020603050405020304" pitchFamily="18" charset="0"/>
                </a:rPr>
                <a:t>LES</a:t>
              </a:r>
              <a:r>
                <a:rPr lang="nl-NL" sz="1600" b="1" kern="100" dirty="0">
                  <a:solidFill>
                    <a:schemeClr val="accent5">
                      <a:lumMod val="20000"/>
                      <a:lumOff val="80000"/>
                    </a:schemeClr>
                  </a:solidFill>
                  <a:effectLst/>
                  <a:latin typeface="Arial Black" panose="020B0604020202020204" pitchFamily="34" charset="0"/>
                  <a:ea typeface="Aptos" panose="020B0004020202020204" pitchFamily="34" charset="0"/>
                  <a:cs typeface="Times New Roman" panose="02020603050405020304" pitchFamily="18" charset="0"/>
                </a:rPr>
                <a:t> 1</a:t>
              </a:r>
              <a:endParaRPr lang="nl-NL" sz="1000" b="1" kern="100" dirty="0">
                <a:solidFill>
                  <a:schemeClr val="accent5">
                    <a:lumMod val="20000"/>
                    <a:lumOff val="80000"/>
                  </a:schemeClr>
                </a:solidFill>
                <a:effectLst/>
                <a:latin typeface="Arial Black" panose="020B0604020202020204" pitchFamily="34" charset="0"/>
                <a:ea typeface="Aptos" panose="020B0004020202020204" pitchFamily="34" charset="0"/>
                <a:cs typeface="Times New Roman" panose="02020603050405020304" pitchFamily="18" charset="0"/>
              </a:endParaRPr>
            </a:p>
          </p:txBody>
        </p:sp>
      </p:grpSp>
      <p:sp>
        <p:nvSpPr>
          <p:cNvPr id="20" name="Tekstvak 19">
            <a:extLst>
              <a:ext uri="{FF2B5EF4-FFF2-40B4-BE49-F238E27FC236}">
                <a16:creationId xmlns:a16="http://schemas.microsoft.com/office/drawing/2014/main" id="{D9F5D993-1AF7-8A7D-E2C9-46A136E55346}"/>
              </a:ext>
            </a:extLst>
          </p:cNvPr>
          <p:cNvSpPr txBox="1"/>
          <p:nvPr/>
        </p:nvSpPr>
        <p:spPr>
          <a:xfrm>
            <a:off x="2486595" y="5457989"/>
            <a:ext cx="7218803" cy="400110"/>
          </a:xfrm>
          <a:prstGeom prst="rect">
            <a:avLst/>
          </a:prstGeom>
          <a:noFill/>
        </p:spPr>
        <p:txBody>
          <a:bodyPr wrap="square" rtlCol="0">
            <a:spAutoFit/>
          </a:bodyPr>
          <a:lstStyle/>
          <a:p>
            <a:pPr algn="ctr"/>
            <a:r>
              <a:rPr lang="nl-NL" sz="2000" b="1" dirty="0">
                <a:solidFill>
                  <a:schemeClr val="bg1"/>
                </a:solidFill>
                <a:latin typeface="Arial" panose="020B0604020202020204" pitchFamily="34" charset="0"/>
                <a:cs typeface="Arial" panose="020B0604020202020204" pitchFamily="34" charset="0"/>
              </a:rPr>
              <a:t>Klaar? </a:t>
            </a:r>
            <a:endParaRPr lang="nl-NL" sz="1100" b="1" dirty="0">
              <a:solidFill>
                <a:schemeClr val="bg1"/>
              </a:solidFill>
              <a:latin typeface="Arial" panose="020B0604020202020204" pitchFamily="34" charset="0"/>
              <a:cs typeface="Arial" panose="020B0604020202020204" pitchFamily="34" charset="0"/>
            </a:endParaRPr>
          </a:p>
        </p:txBody>
      </p:sp>
      <p:sp>
        <p:nvSpPr>
          <p:cNvPr id="22" name="Tekstvak 21">
            <a:extLst>
              <a:ext uri="{FF2B5EF4-FFF2-40B4-BE49-F238E27FC236}">
                <a16:creationId xmlns:a16="http://schemas.microsoft.com/office/drawing/2014/main" id="{521A69E0-29D6-7749-A777-6FCEB981D7EF}"/>
              </a:ext>
            </a:extLst>
          </p:cNvPr>
          <p:cNvSpPr txBox="1"/>
          <p:nvPr/>
        </p:nvSpPr>
        <p:spPr>
          <a:xfrm>
            <a:off x="2486595" y="1400011"/>
            <a:ext cx="7218803" cy="584775"/>
          </a:xfrm>
          <a:prstGeom prst="rect">
            <a:avLst/>
          </a:prstGeom>
          <a:noFill/>
        </p:spPr>
        <p:txBody>
          <a:bodyPr wrap="square" rtlCol="0">
            <a:spAutoFit/>
          </a:bodyPr>
          <a:lstStyle/>
          <a:p>
            <a:pPr algn="ctr"/>
            <a:r>
              <a:rPr lang="nl-NL" sz="3200" b="1" dirty="0">
                <a:solidFill>
                  <a:schemeClr val="bg1"/>
                </a:solidFill>
                <a:latin typeface="Arial" panose="020B0604020202020204" pitchFamily="34" charset="0"/>
                <a:cs typeface="Arial" panose="020B0604020202020204" pitchFamily="34" charset="0"/>
              </a:rPr>
              <a:t>Bekijk de beginscène klassikaal</a:t>
            </a:r>
            <a:endParaRPr lang="nl-NL" sz="1600" b="1" dirty="0">
              <a:solidFill>
                <a:schemeClr val="bg1"/>
              </a:solidFill>
              <a:latin typeface="Arial" panose="020B0604020202020204" pitchFamily="34" charset="0"/>
              <a:cs typeface="Arial" panose="020B0604020202020204" pitchFamily="34" charset="0"/>
            </a:endParaRPr>
          </a:p>
        </p:txBody>
      </p:sp>
      <p:sp>
        <p:nvSpPr>
          <p:cNvPr id="38" name="Tekstvak 37">
            <a:extLst>
              <a:ext uri="{FF2B5EF4-FFF2-40B4-BE49-F238E27FC236}">
                <a16:creationId xmlns:a16="http://schemas.microsoft.com/office/drawing/2014/main" id="{2493770D-B1B5-5547-1850-3D86CD5B9BD5}"/>
              </a:ext>
            </a:extLst>
          </p:cNvPr>
          <p:cNvSpPr txBox="1"/>
          <p:nvPr/>
        </p:nvSpPr>
        <p:spPr>
          <a:xfrm>
            <a:off x="3128552" y="5858099"/>
            <a:ext cx="6172201" cy="707886"/>
          </a:xfrm>
          <a:prstGeom prst="rect">
            <a:avLst/>
          </a:prstGeom>
          <a:noFill/>
        </p:spPr>
        <p:txBody>
          <a:bodyPr wrap="square" rtlCol="0">
            <a:spAutoFit/>
          </a:bodyPr>
          <a:lstStyle/>
          <a:p>
            <a:pPr algn="ctr">
              <a:buNone/>
            </a:pPr>
            <a:r>
              <a:rPr lang="nl-NL" sz="2000" kern="100" dirty="0">
                <a:solidFill>
                  <a:srgbClr val="00677F"/>
                </a:solidFill>
                <a:latin typeface="Arial" panose="020B0604020202020204" pitchFamily="34" charset="0"/>
                <a:ea typeface="Aptos" panose="020B0004020202020204" pitchFamily="34" charset="0"/>
                <a:cs typeface="Times New Roman" panose="02020603050405020304" pitchFamily="18" charset="0"/>
              </a:rPr>
              <a:t> </a:t>
            </a:r>
            <a:r>
              <a:rPr lang="nl-NL" sz="2000" kern="100" dirty="0">
                <a:solidFill>
                  <a:schemeClr val="bg1"/>
                </a:solidFill>
                <a:latin typeface="Arial" panose="020B0604020202020204" pitchFamily="34" charset="0"/>
                <a:ea typeface="Aptos" panose="020B0004020202020204" pitchFamily="34" charset="0"/>
                <a:cs typeface="Times New Roman" panose="02020603050405020304" pitchFamily="18" charset="0"/>
              </a:rPr>
              <a:t>Scan de codes aan het einde van de scène voor de individuele keuze / of op de volgende dia</a:t>
            </a:r>
          </a:p>
        </p:txBody>
      </p:sp>
      <p:sp>
        <p:nvSpPr>
          <p:cNvPr id="40" name="Tekstvak 39">
            <a:extLst>
              <a:ext uri="{FF2B5EF4-FFF2-40B4-BE49-F238E27FC236}">
                <a16:creationId xmlns:a16="http://schemas.microsoft.com/office/drawing/2014/main" id="{A2A5519B-694B-F586-6D51-9DEDAA3484CF}"/>
              </a:ext>
            </a:extLst>
          </p:cNvPr>
          <p:cNvSpPr txBox="1"/>
          <p:nvPr/>
        </p:nvSpPr>
        <p:spPr>
          <a:xfrm>
            <a:off x="3565567" y="2017075"/>
            <a:ext cx="5060857" cy="369332"/>
          </a:xfrm>
          <a:prstGeom prst="rect">
            <a:avLst/>
          </a:prstGeom>
          <a:noFill/>
        </p:spPr>
        <p:txBody>
          <a:bodyPr wrap="square" rtlCol="0">
            <a:spAutoFit/>
          </a:bodyPr>
          <a:lstStyle/>
          <a:p>
            <a:pPr algn="ctr">
              <a:buNone/>
            </a:pPr>
            <a:r>
              <a:rPr lang="nl-NL" kern="100" dirty="0">
                <a:solidFill>
                  <a:schemeClr val="bg1"/>
                </a:solidFill>
                <a:latin typeface="Arial" panose="020B0604020202020204" pitchFamily="34" charset="0"/>
                <a:ea typeface="Aptos" panose="020B0004020202020204" pitchFamily="34" charset="0"/>
                <a:cs typeface="Times New Roman" panose="02020603050405020304" pitchFamily="18" charset="0"/>
              </a:rPr>
              <a:t>Op het smartboard – duurt 5 minuten</a:t>
            </a:r>
          </a:p>
        </p:txBody>
      </p:sp>
      <p:grpSp>
        <p:nvGrpSpPr>
          <p:cNvPr id="7" name="Groep 6">
            <a:extLst>
              <a:ext uri="{FF2B5EF4-FFF2-40B4-BE49-F238E27FC236}">
                <a16:creationId xmlns:a16="http://schemas.microsoft.com/office/drawing/2014/main" id="{F114809A-5FD1-75B1-6425-9485B6AF12BD}"/>
              </a:ext>
            </a:extLst>
          </p:cNvPr>
          <p:cNvGrpSpPr/>
          <p:nvPr/>
        </p:nvGrpSpPr>
        <p:grpSpPr>
          <a:xfrm>
            <a:off x="2924667" y="3217332"/>
            <a:ext cx="6376086" cy="1343378"/>
            <a:chOff x="2916195" y="4870414"/>
            <a:chExt cx="6376086" cy="1343378"/>
          </a:xfrm>
        </p:grpSpPr>
        <p:grpSp>
          <p:nvGrpSpPr>
            <p:cNvPr id="24" name="Groep 23">
              <a:extLst>
                <a:ext uri="{FF2B5EF4-FFF2-40B4-BE49-F238E27FC236}">
                  <a16:creationId xmlns:a16="http://schemas.microsoft.com/office/drawing/2014/main" id="{171C98F2-6F3D-64DC-0312-4122CDA01A11}"/>
                </a:ext>
              </a:extLst>
            </p:cNvPr>
            <p:cNvGrpSpPr/>
            <p:nvPr/>
          </p:nvGrpSpPr>
          <p:grpSpPr>
            <a:xfrm>
              <a:off x="2916195" y="4870414"/>
              <a:ext cx="6376086" cy="1343378"/>
              <a:chOff x="4008442" y="5052023"/>
              <a:chExt cx="5563630" cy="1663100"/>
            </a:xfrm>
            <a:noFill/>
          </p:grpSpPr>
          <p:sp>
            <p:nvSpPr>
              <p:cNvPr id="25" name="Afgeronde rechthoek 24">
                <a:hlinkClick r:id="rId3"/>
                <a:extLst>
                  <a:ext uri="{FF2B5EF4-FFF2-40B4-BE49-F238E27FC236}">
                    <a16:creationId xmlns:a16="http://schemas.microsoft.com/office/drawing/2014/main" id="{E56FDCBD-1715-A6BC-24DA-39B3B8B4CCA0}"/>
                  </a:ext>
                </a:extLst>
              </p:cNvPr>
              <p:cNvSpPr/>
              <p:nvPr/>
            </p:nvSpPr>
            <p:spPr>
              <a:xfrm>
                <a:off x="4008442" y="5052023"/>
                <a:ext cx="5563630" cy="1663100"/>
              </a:xfrm>
              <a:prstGeom prst="roundRect">
                <a:avLst>
                  <a:gd name="adj" fmla="val 50000"/>
                </a:avLst>
              </a:prstGeom>
              <a:grpFill/>
              <a:ln>
                <a:solidFill>
                  <a:schemeClr val="bg1"/>
                </a:solidFill>
              </a:ln>
              <a:effectLst>
                <a:outerShdw blurRad="1125380" sx="106000" sy="106000" algn="ctr" rotWithShape="0">
                  <a:srgbClr val="00CFFF">
                    <a:alpha val="80487"/>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26" name="Tekstvak 25">
                <a:hlinkClick r:id="rId3"/>
                <a:extLst>
                  <a:ext uri="{FF2B5EF4-FFF2-40B4-BE49-F238E27FC236}">
                    <a16:creationId xmlns:a16="http://schemas.microsoft.com/office/drawing/2014/main" id="{D7DDAF43-EC47-A51E-300D-AA74B34854C5}"/>
                  </a:ext>
                </a:extLst>
              </p:cNvPr>
              <p:cNvSpPr txBox="1"/>
              <p:nvPr/>
            </p:nvSpPr>
            <p:spPr>
              <a:xfrm>
                <a:off x="4185450" y="5923771"/>
                <a:ext cx="5195229" cy="602687"/>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nl-NL" kern="100" dirty="0" err="1">
                    <a:solidFill>
                      <a:schemeClr val="bg1"/>
                    </a:solidFill>
                    <a:latin typeface="Arial" panose="020B0604020202020204" pitchFamily="34" charset="0"/>
                    <a:ea typeface="Aptos" panose="020B0004020202020204" pitchFamily="34" charset="0"/>
                    <a:cs typeface="Arial" panose="020B0604020202020204" pitchFamily="34" charset="0"/>
                  </a:rPr>
                  <a:t>www.shitzooi.com</a:t>
                </a:r>
                <a:r>
                  <a:rPr lang="nl-NL" kern="100" dirty="0">
                    <a:solidFill>
                      <a:schemeClr val="bg1"/>
                    </a:solidFill>
                    <a:latin typeface="Arial" panose="020B0604020202020204" pitchFamily="34" charset="0"/>
                    <a:ea typeface="Aptos" panose="020B0004020202020204" pitchFamily="34" charset="0"/>
                    <a:cs typeface="Arial" panose="020B0604020202020204" pitchFamily="34" charset="0"/>
                  </a:rPr>
                  <a:t>/</a:t>
                </a:r>
                <a:r>
                  <a:rPr lang="nl-NL" kern="100" dirty="0" err="1">
                    <a:solidFill>
                      <a:schemeClr val="bg1"/>
                    </a:solidFill>
                    <a:latin typeface="Arial" panose="020B0604020202020204" pitchFamily="34" charset="0"/>
                    <a:ea typeface="Aptos" panose="020B0004020202020204" pitchFamily="34" charset="0"/>
                    <a:cs typeface="Arial" panose="020B0604020202020204" pitchFamily="34" charset="0"/>
                  </a:rPr>
                  <a:t>snelgeld</a:t>
                </a:r>
                <a:r>
                  <a:rPr lang="nl-NL" kern="100" dirty="0">
                    <a:solidFill>
                      <a:schemeClr val="bg1"/>
                    </a:solidFill>
                    <a:latin typeface="Arial" panose="020B0604020202020204" pitchFamily="34" charset="0"/>
                    <a:ea typeface="Aptos" panose="020B0004020202020204" pitchFamily="34" charset="0"/>
                    <a:cs typeface="Arial" panose="020B0604020202020204" pitchFamily="34" charset="0"/>
                  </a:rPr>
                  <a:t>/intro</a:t>
                </a:r>
                <a:endParaRPr lang="nl-NL" sz="11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grpSp>
        <p:sp>
          <p:nvSpPr>
            <p:cNvPr id="4" name="Tekstvak 3">
              <a:extLst>
                <a:ext uri="{FF2B5EF4-FFF2-40B4-BE49-F238E27FC236}">
                  <a16:creationId xmlns:a16="http://schemas.microsoft.com/office/drawing/2014/main" id="{B4698DDA-22FB-CC74-3841-6D0AC4CC0475}"/>
                </a:ext>
              </a:extLst>
            </p:cNvPr>
            <p:cNvSpPr txBox="1"/>
            <p:nvPr/>
          </p:nvSpPr>
          <p:spPr>
            <a:xfrm>
              <a:off x="3565565" y="5075918"/>
              <a:ext cx="5060857" cy="369332"/>
            </a:xfrm>
            <a:prstGeom prst="rect">
              <a:avLst/>
            </a:prstGeom>
            <a:noFill/>
          </p:spPr>
          <p:txBody>
            <a:bodyPr wrap="square" rtlCol="0">
              <a:spAutoFit/>
            </a:bodyPr>
            <a:lstStyle/>
            <a:p>
              <a:pPr algn="ctr">
                <a:buNone/>
              </a:pPr>
              <a:r>
                <a:rPr lang="nl-NL" b="1" kern="100" dirty="0">
                  <a:solidFill>
                    <a:schemeClr val="bg1"/>
                  </a:solidFill>
                  <a:latin typeface="Arial" panose="020B0604020202020204" pitchFamily="34" charset="0"/>
                  <a:ea typeface="Aptos" panose="020B0004020202020204" pitchFamily="34" charset="0"/>
                  <a:cs typeface="Times New Roman" panose="02020603050405020304" pitchFamily="18" charset="0"/>
                </a:rPr>
                <a:t>Bekijk de beginscène van film 1 op:</a:t>
              </a:r>
            </a:p>
          </p:txBody>
        </p:sp>
      </p:grpSp>
      <p:grpSp>
        <p:nvGrpSpPr>
          <p:cNvPr id="33" name="Groep 32">
            <a:extLst>
              <a:ext uri="{FF2B5EF4-FFF2-40B4-BE49-F238E27FC236}">
                <a16:creationId xmlns:a16="http://schemas.microsoft.com/office/drawing/2014/main" id="{45A5135F-13E6-F54E-1976-51380CC211DD}"/>
              </a:ext>
            </a:extLst>
          </p:cNvPr>
          <p:cNvGrpSpPr/>
          <p:nvPr/>
        </p:nvGrpSpPr>
        <p:grpSpPr>
          <a:xfrm>
            <a:off x="5020328" y="4651807"/>
            <a:ext cx="555171" cy="1006237"/>
            <a:chOff x="4747824" y="4738543"/>
            <a:chExt cx="555171" cy="1006237"/>
          </a:xfrm>
        </p:grpSpPr>
        <p:sp>
          <p:nvSpPr>
            <p:cNvPr id="31" name="Boog 30">
              <a:extLst>
                <a:ext uri="{FF2B5EF4-FFF2-40B4-BE49-F238E27FC236}">
                  <a16:creationId xmlns:a16="http://schemas.microsoft.com/office/drawing/2014/main" id="{54D37473-5B5E-41B7-3283-5387973DA11A}"/>
                </a:ext>
              </a:extLst>
            </p:cNvPr>
            <p:cNvSpPr/>
            <p:nvPr/>
          </p:nvSpPr>
          <p:spPr>
            <a:xfrm rot="20852951" flipH="1">
              <a:off x="4747824" y="4738543"/>
              <a:ext cx="555171" cy="914400"/>
            </a:xfrm>
            <a:prstGeom prst="arc">
              <a:avLst>
                <a:gd name="adj1" fmla="val 21507972"/>
                <a:gd name="adj2" fmla="val 4359244"/>
              </a:avLst>
            </a:prstGeom>
            <a:ln w="28575">
              <a:solidFill>
                <a:srgbClr val="4FC3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32" name="Driehoek 31">
              <a:extLst>
                <a:ext uri="{FF2B5EF4-FFF2-40B4-BE49-F238E27FC236}">
                  <a16:creationId xmlns:a16="http://schemas.microsoft.com/office/drawing/2014/main" id="{AB4EF0F2-5FBD-A147-BB11-B40C5BBE6951}"/>
                </a:ext>
              </a:extLst>
            </p:cNvPr>
            <p:cNvSpPr/>
            <p:nvPr/>
          </p:nvSpPr>
          <p:spPr>
            <a:xfrm rot="7453091">
              <a:off x="4936789" y="5586894"/>
              <a:ext cx="177238" cy="138534"/>
            </a:xfrm>
            <a:prstGeom prst="triangle">
              <a:avLst/>
            </a:prstGeom>
            <a:solidFill>
              <a:srgbClr val="4FC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716628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E34AE-5B8E-E7CE-E6C8-49CB2EE88AFB}"/>
            </a:ext>
          </a:extLst>
        </p:cNvPr>
        <p:cNvGrpSpPr/>
        <p:nvPr/>
      </p:nvGrpSpPr>
      <p:grpSpPr>
        <a:xfrm>
          <a:off x="0" y="0"/>
          <a:ext cx="0" cy="0"/>
          <a:chOff x="0" y="0"/>
          <a:chExt cx="0" cy="0"/>
        </a:xfrm>
      </p:grpSpPr>
      <p:sp>
        <p:nvSpPr>
          <p:cNvPr id="9" name="Rechthoek 8">
            <a:extLst>
              <a:ext uri="{FF2B5EF4-FFF2-40B4-BE49-F238E27FC236}">
                <a16:creationId xmlns:a16="http://schemas.microsoft.com/office/drawing/2014/main" id="{3FF86789-A4C1-8190-96FC-9AAB24E7F2F9}"/>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Arial" panose="020B0604020202020204" pitchFamily="34" charset="0"/>
            </a:endParaRPr>
          </a:p>
        </p:txBody>
      </p:sp>
      <p:pic>
        <p:nvPicPr>
          <p:cNvPr id="23" name="Afbeelding 22" descr="Afbeelding met Lettertype, Graphics, grafische vormgeving, logo&#10;&#10;Door AI gegenereerde inhoud is mogelijk onjuist.">
            <a:extLst>
              <a:ext uri="{FF2B5EF4-FFF2-40B4-BE49-F238E27FC236}">
                <a16:creationId xmlns:a16="http://schemas.microsoft.com/office/drawing/2014/main" id="{06D95163-8968-5191-733A-C6ACCFD7CE25}"/>
              </a:ext>
            </a:extLst>
          </p:cNvPr>
          <p:cNvPicPr>
            <a:picLocks noChangeAspect="1"/>
          </p:cNvPicPr>
          <p:nvPr/>
        </p:nvPicPr>
        <p:blipFill>
          <a:blip r:embed="rId3" cstate="print">
            <a:alphaModFix amt="9000"/>
            <a:extLst>
              <a:ext uri="{BEBA8EAE-BF5A-486C-A8C5-ECC9F3942E4B}">
                <a14:imgProps xmlns:a14="http://schemas.microsoft.com/office/drawing/2010/main">
                  <a14:imgLayer r:embed="rId4">
                    <a14:imgEffect>
                      <a14:colorTemperature colorTemp="4790"/>
                    </a14:imgEffect>
                    <a14:imgEffect>
                      <a14:saturation sat="315000"/>
                    </a14:imgEffect>
                    <a14:imgEffect>
                      <a14:brightnessContrast bright="59000" contrast="-66000"/>
                    </a14:imgEffect>
                  </a14:imgLayer>
                </a14:imgProps>
              </a:ext>
              <a:ext uri="{28A0092B-C50C-407E-A947-70E740481C1C}">
                <a14:useLocalDpi xmlns:a14="http://schemas.microsoft.com/office/drawing/2010/main" val="0"/>
              </a:ext>
            </a:extLst>
          </a:blip>
          <a:stretch>
            <a:fillRect/>
          </a:stretch>
        </p:blipFill>
        <p:spPr>
          <a:xfrm>
            <a:off x="-1602837" y="-1229240"/>
            <a:ext cx="15397673" cy="12046226"/>
          </a:xfrm>
          <a:prstGeom prst="rect">
            <a:avLst/>
          </a:prstGeom>
          <a:effectLst>
            <a:outerShdw blurRad="50800" dist="50800" dir="5400000" algn="ctr" rotWithShape="0">
              <a:srgbClr val="000000"/>
            </a:outerShdw>
          </a:effectLst>
        </p:spPr>
      </p:pic>
      <p:sp>
        <p:nvSpPr>
          <p:cNvPr id="6" name="Rectangle 2">
            <a:extLst>
              <a:ext uri="{FF2B5EF4-FFF2-40B4-BE49-F238E27FC236}">
                <a16:creationId xmlns:a16="http://schemas.microsoft.com/office/drawing/2014/main" id="{AF3F1072-DE25-32EA-F17A-EEC4149C5651}"/>
              </a:ext>
            </a:extLst>
          </p:cNvPr>
          <p:cNvSpPr>
            <a:spLocks noChangeArrowheads="1"/>
          </p:cNvSpPr>
          <p:nvPr/>
        </p:nvSpPr>
        <p:spPr bwMode="auto">
          <a:xfrm>
            <a:off x="0" y="2871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dirty="0">
              <a:latin typeface="Arial" panose="020B0604020202020204" pitchFamily="34" charset="0"/>
            </a:endParaRPr>
          </a:p>
        </p:txBody>
      </p:sp>
      <p:sp>
        <p:nvSpPr>
          <p:cNvPr id="12" name="Tijdelijke aanduiding voor dianummer 11">
            <a:extLst>
              <a:ext uri="{FF2B5EF4-FFF2-40B4-BE49-F238E27FC236}">
                <a16:creationId xmlns:a16="http://schemas.microsoft.com/office/drawing/2014/main" id="{0D8BB16A-577D-CDDA-BD04-9F1AD1AA6539}"/>
              </a:ext>
            </a:extLst>
          </p:cNvPr>
          <p:cNvSpPr>
            <a:spLocks noGrp="1"/>
          </p:cNvSpPr>
          <p:nvPr>
            <p:ph type="sldNum" sz="quarter" idx="12"/>
          </p:nvPr>
        </p:nvSpPr>
        <p:spPr>
          <a:xfrm>
            <a:off x="9080157" y="6405563"/>
            <a:ext cx="2743200" cy="365125"/>
          </a:xfrm>
        </p:spPr>
        <p:txBody>
          <a:bodyPr/>
          <a:lstStyle/>
          <a:p>
            <a:fld id="{F351AFDE-2DCF-C446-8697-E84132FCEB2C}" type="slidenum">
              <a:rPr lang="nl-NL" sz="1000" smtClean="0"/>
              <a:t>4</a:t>
            </a:fld>
            <a:endParaRPr lang="nl-NL" sz="1000" dirty="0"/>
          </a:p>
        </p:txBody>
      </p:sp>
      <p:sp>
        <p:nvSpPr>
          <p:cNvPr id="21" name="Tekstvak 20">
            <a:extLst>
              <a:ext uri="{FF2B5EF4-FFF2-40B4-BE49-F238E27FC236}">
                <a16:creationId xmlns:a16="http://schemas.microsoft.com/office/drawing/2014/main" id="{3C1B823B-488A-C5C9-DAC5-A6690E9E6BE2}"/>
              </a:ext>
            </a:extLst>
          </p:cNvPr>
          <p:cNvSpPr txBox="1"/>
          <p:nvPr/>
        </p:nvSpPr>
        <p:spPr>
          <a:xfrm>
            <a:off x="1442479" y="3099681"/>
            <a:ext cx="7218803" cy="584775"/>
          </a:xfrm>
          <a:prstGeom prst="rect">
            <a:avLst/>
          </a:prstGeom>
          <a:noFill/>
        </p:spPr>
        <p:txBody>
          <a:bodyPr wrap="square" rtlCol="0">
            <a:spAutoFit/>
          </a:bodyPr>
          <a:lstStyle/>
          <a:p>
            <a:r>
              <a:rPr lang="nl-NL" sz="3200" b="1" dirty="0">
                <a:solidFill>
                  <a:schemeClr val="bg1"/>
                </a:solidFill>
                <a:latin typeface="Arial" panose="020B0604020202020204" pitchFamily="34" charset="0"/>
                <a:cs typeface="Arial" panose="020B0604020202020204" pitchFamily="34" charset="0"/>
              </a:rPr>
              <a:t>Scan deze QR-code</a:t>
            </a:r>
            <a:endParaRPr lang="nl-NL" sz="1600" b="1" dirty="0">
              <a:solidFill>
                <a:schemeClr val="bg1"/>
              </a:solidFill>
              <a:latin typeface="Arial" panose="020B0604020202020204" pitchFamily="34" charset="0"/>
              <a:cs typeface="Arial" panose="020B0604020202020204" pitchFamily="34" charset="0"/>
            </a:endParaRPr>
          </a:p>
        </p:txBody>
      </p:sp>
      <p:grpSp>
        <p:nvGrpSpPr>
          <p:cNvPr id="2" name="Groep 1">
            <a:extLst>
              <a:ext uri="{FF2B5EF4-FFF2-40B4-BE49-F238E27FC236}">
                <a16:creationId xmlns:a16="http://schemas.microsoft.com/office/drawing/2014/main" id="{6335A5B2-4298-450B-3D62-508EFB16834A}"/>
              </a:ext>
            </a:extLst>
          </p:cNvPr>
          <p:cNvGrpSpPr/>
          <p:nvPr/>
        </p:nvGrpSpPr>
        <p:grpSpPr>
          <a:xfrm>
            <a:off x="704410" y="662247"/>
            <a:ext cx="1477052" cy="411848"/>
            <a:chOff x="5030929" y="5878055"/>
            <a:chExt cx="1477052" cy="411848"/>
          </a:xfrm>
        </p:grpSpPr>
        <p:sp>
          <p:nvSpPr>
            <p:cNvPr id="3" name="Afgeronde rechthoek 2">
              <a:extLst>
                <a:ext uri="{FF2B5EF4-FFF2-40B4-BE49-F238E27FC236}">
                  <a16:creationId xmlns:a16="http://schemas.microsoft.com/office/drawing/2014/main" id="{E045238C-6432-2169-8010-955951BF56EA}"/>
                </a:ext>
              </a:extLst>
            </p:cNvPr>
            <p:cNvSpPr/>
            <p:nvPr/>
          </p:nvSpPr>
          <p:spPr>
            <a:xfrm>
              <a:off x="5192801" y="5878055"/>
              <a:ext cx="1152395" cy="411848"/>
            </a:xfrm>
            <a:prstGeom prst="roundRect">
              <a:avLst>
                <a:gd name="adj" fmla="val 50000"/>
              </a:avLst>
            </a:prstGeom>
            <a:solidFill>
              <a:srgbClr val="FF3FFF"/>
            </a:solidFill>
            <a:ln>
              <a:noFill/>
            </a:ln>
            <a:effectLst>
              <a:outerShdw blurRad="538319" sx="116000" sy="116000" algn="ctr" rotWithShape="0">
                <a:srgbClr val="C8539F"/>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5" name="Tekstvak 4">
              <a:extLst>
                <a:ext uri="{FF2B5EF4-FFF2-40B4-BE49-F238E27FC236}">
                  <a16:creationId xmlns:a16="http://schemas.microsoft.com/office/drawing/2014/main" id="{F5B20293-1B8F-EE23-9F40-6894037438F3}"/>
                </a:ext>
              </a:extLst>
            </p:cNvPr>
            <p:cNvSpPr txBox="1"/>
            <p:nvPr/>
          </p:nvSpPr>
          <p:spPr>
            <a:xfrm>
              <a:off x="5030929" y="5918153"/>
              <a:ext cx="1477052" cy="3258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nl-NL" sz="1600" b="1" kern="100" dirty="0">
                  <a:solidFill>
                    <a:schemeClr val="accent5">
                      <a:lumMod val="20000"/>
                      <a:lumOff val="80000"/>
                    </a:schemeClr>
                  </a:solidFill>
                  <a:latin typeface="Arial Black" panose="020B0604020202020204" pitchFamily="34" charset="0"/>
                  <a:ea typeface="Aptos" panose="020B0004020202020204" pitchFamily="34" charset="0"/>
                  <a:cs typeface="Times New Roman" panose="02020603050405020304" pitchFamily="18" charset="0"/>
                </a:rPr>
                <a:t>LES</a:t>
              </a:r>
              <a:r>
                <a:rPr lang="nl-NL" sz="1600" b="1" kern="100" dirty="0">
                  <a:solidFill>
                    <a:schemeClr val="accent5">
                      <a:lumMod val="20000"/>
                      <a:lumOff val="80000"/>
                    </a:schemeClr>
                  </a:solidFill>
                  <a:effectLst/>
                  <a:latin typeface="Arial Black" panose="020B0604020202020204" pitchFamily="34" charset="0"/>
                  <a:ea typeface="Aptos" panose="020B0004020202020204" pitchFamily="34" charset="0"/>
                  <a:cs typeface="Times New Roman" panose="02020603050405020304" pitchFamily="18" charset="0"/>
                </a:rPr>
                <a:t> 1</a:t>
              </a:r>
              <a:endParaRPr lang="nl-NL" sz="1000" b="1" kern="100" dirty="0">
                <a:solidFill>
                  <a:schemeClr val="accent5">
                    <a:lumMod val="20000"/>
                    <a:lumOff val="80000"/>
                  </a:schemeClr>
                </a:solidFill>
                <a:effectLst/>
                <a:latin typeface="Arial Black" panose="020B0604020202020204" pitchFamily="34" charset="0"/>
                <a:ea typeface="Aptos" panose="020B0004020202020204" pitchFamily="34" charset="0"/>
                <a:cs typeface="Times New Roman" panose="02020603050405020304" pitchFamily="18" charset="0"/>
              </a:endParaRPr>
            </a:p>
          </p:txBody>
        </p:sp>
      </p:grpSp>
      <p:pic>
        <p:nvPicPr>
          <p:cNvPr id="10" name="Afbeelding 9">
            <a:extLst>
              <a:ext uri="{FF2B5EF4-FFF2-40B4-BE49-F238E27FC236}">
                <a16:creationId xmlns:a16="http://schemas.microsoft.com/office/drawing/2014/main" id="{369C90F5-08C8-28BF-26BB-DAA20A321B98}"/>
              </a:ext>
            </a:extLst>
          </p:cNvPr>
          <p:cNvPicPr>
            <a:picLocks noChangeAspect="1"/>
          </p:cNvPicPr>
          <p:nvPr/>
        </p:nvPicPr>
        <p:blipFill>
          <a:blip r:embed="rId5"/>
          <a:srcRect/>
          <a:stretch/>
        </p:blipFill>
        <p:spPr>
          <a:xfrm>
            <a:off x="6984294" y="1620719"/>
            <a:ext cx="3921758" cy="3930415"/>
          </a:xfrm>
          <a:prstGeom prst="rect">
            <a:avLst/>
          </a:prstGeom>
        </p:spPr>
      </p:pic>
      <p:sp>
        <p:nvSpPr>
          <p:cNvPr id="11" name="Tekstvak 10">
            <a:extLst>
              <a:ext uri="{FF2B5EF4-FFF2-40B4-BE49-F238E27FC236}">
                <a16:creationId xmlns:a16="http://schemas.microsoft.com/office/drawing/2014/main" id="{A898928F-8DB2-A825-D463-DAAF12AB72F1}"/>
              </a:ext>
            </a:extLst>
          </p:cNvPr>
          <p:cNvSpPr txBox="1"/>
          <p:nvPr/>
        </p:nvSpPr>
        <p:spPr>
          <a:xfrm>
            <a:off x="6978907" y="5766208"/>
            <a:ext cx="4022859" cy="276999"/>
          </a:xfrm>
          <a:prstGeom prst="rect">
            <a:avLst/>
          </a:prstGeom>
          <a:noFill/>
        </p:spPr>
        <p:txBody>
          <a:bodyPr wrap="square" rtlCol="0">
            <a:spAutoFit/>
          </a:bodyPr>
          <a:lstStyle/>
          <a:p>
            <a:pPr algn="r"/>
            <a:r>
              <a:rPr lang="nl-NL" sz="1200" dirty="0">
                <a:solidFill>
                  <a:schemeClr val="bg1"/>
                </a:solidFill>
                <a:latin typeface="Arial" panose="020B0604020202020204" pitchFamily="34" charset="0"/>
                <a:cs typeface="Arial" panose="020B0604020202020204" pitchFamily="34" charset="0"/>
              </a:rPr>
              <a:t>Loopt de film vast? Zie lesbrief van mentor / begeleider</a:t>
            </a:r>
          </a:p>
        </p:txBody>
      </p:sp>
      <p:sp>
        <p:nvSpPr>
          <p:cNvPr id="4" name="Tekstvak 3">
            <a:extLst>
              <a:ext uri="{FF2B5EF4-FFF2-40B4-BE49-F238E27FC236}">
                <a16:creationId xmlns:a16="http://schemas.microsoft.com/office/drawing/2014/main" id="{C33C4B1C-6E3F-F1A0-3EC0-17A12040AAEB}"/>
              </a:ext>
            </a:extLst>
          </p:cNvPr>
          <p:cNvSpPr txBox="1"/>
          <p:nvPr/>
        </p:nvSpPr>
        <p:spPr>
          <a:xfrm>
            <a:off x="1442480" y="2509089"/>
            <a:ext cx="7218803" cy="369332"/>
          </a:xfrm>
          <a:prstGeom prst="rect">
            <a:avLst/>
          </a:prstGeom>
          <a:noFill/>
        </p:spPr>
        <p:txBody>
          <a:bodyPr wrap="square" rtlCol="0">
            <a:spAutoFit/>
          </a:bodyPr>
          <a:lstStyle/>
          <a:p>
            <a:r>
              <a:rPr lang="nl-NL" dirty="0">
                <a:solidFill>
                  <a:schemeClr val="bg1"/>
                </a:solidFill>
                <a:latin typeface="Arial" panose="020B0604020202020204" pitchFamily="34" charset="0"/>
                <a:cs typeface="Arial" panose="020B0604020202020204" pitchFamily="34" charset="0"/>
              </a:rPr>
              <a:t>of koptelefoon</a:t>
            </a:r>
            <a:endParaRPr lang="nl-NL" sz="1050" dirty="0">
              <a:solidFill>
                <a:schemeClr val="bg1"/>
              </a:solidFill>
              <a:latin typeface="Arial" panose="020B0604020202020204" pitchFamily="34" charset="0"/>
              <a:cs typeface="Arial" panose="020B0604020202020204" pitchFamily="34" charset="0"/>
            </a:endParaRPr>
          </a:p>
        </p:txBody>
      </p:sp>
      <p:sp>
        <p:nvSpPr>
          <p:cNvPr id="8" name="Tekstvak 7">
            <a:extLst>
              <a:ext uri="{FF2B5EF4-FFF2-40B4-BE49-F238E27FC236}">
                <a16:creationId xmlns:a16="http://schemas.microsoft.com/office/drawing/2014/main" id="{42A9D177-68DC-FEA4-0EE2-0A880ED47580}"/>
              </a:ext>
            </a:extLst>
          </p:cNvPr>
          <p:cNvSpPr txBox="1"/>
          <p:nvPr/>
        </p:nvSpPr>
        <p:spPr>
          <a:xfrm>
            <a:off x="1442479" y="1927015"/>
            <a:ext cx="7218803" cy="584775"/>
          </a:xfrm>
          <a:prstGeom prst="rect">
            <a:avLst/>
          </a:prstGeom>
          <a:noFill/>
        </p:spPr>
        <p:txBody>
          <a:bodyPr wrap="square" rtlCol="0">
            <a:spAutoFit/>
          </a:bodyPr>
          <a:lstStyle/>
          <a:p>
            <a:r>
              <a:rPr lang="nl-NL" sz="3200" b="1" dirty="0">
                <a:solidFill>
                  <a:schemeClr val="bg1"/>
                </a:solidFill>
                <a:latin typeface="Arial" panose="020B0604020202020204" pitchFamily="34" charset="0"/>
                <a:cs typeface="Arial" panose="020B0604020202020204" pitchFamily="34" charset="0"/>
              </a:rPr>
              <a:t>Pak je oortjes</a:t>
            </a:r>
            <a:endParaRPr lang="nl-NL" sz="1600" b="1" dirty="0">
              <a:solidFill>
                <a:schemeClr val="bg1"/>
              </a:solidFill>
              <a:latin typeface="Arial" panose="020B0604020202020204" pitchFamily="34" charset="0"/>
              <a:cs typeface="Arial" panose="020B0604020202020204" pitchFamily="34" charset="0"/>
            </a:endParaRPr>
          </a:p>
        </p:txBody>
      </p:sp>
      <p:sp>
        <p:nvSpPr>
          <p:cNvPr id="13" name="Tekstvak 12">
            <a:extLst>
              <a:ext uri="{FF2B5EF4-FFF2-40B4-BE49-F238E27FC236}">
                <a16:creationId xmlns:a16="http://schemas.microsoft.com/office/drawing/2014/main" id="{5D088C02-769E-8E75-3382-9F11C6F38362}"/>
              </a:ext>
            </a:extLst>
          </p:cNvPr>
          <p:cNvSpPr txBox="1"/>
          <p:nvPr/>
        </p:nvSpPr>
        <p:spPr>
          <a:xfrm>
            <a:off x="1442480" y="5142834"/>
            <a:ext cx="7218803" cy="369332"/>
          </a:xfrm>
          <a:prstGeom prst="rect">
            <a:avLst/>
          </a:prstGeom>
          <a:noFill/>
        </p:spPr>
        <p:txBody>
          <a:bodyPr wrap="square" rtlCol="0">
            <a:spAutoFit/>
          </a:bodyPr>
          <a:lstStyle/>
          <a:p>
            <a:r>
              <a:rPr lang="nl-NL" dirty="0">
                <a:solidFill>
                  <a:schemeClr val="bg1"/>
                </a:solidFill>
                <a:latin typeface="Arial" panose="020B0604020202020204" pitchFamily="34" charset="0"/>
                <a:cs typeface="Arial" panose="020B0604020202020204" pitchFamily="34" charset="0"/>
              </a:rPr>
              <a:t>± 25 minuten</a:t>
            </a:r>
            <a:endParaRPr lang="nl-NL" sz="1050" dirty="0">
              <a:solidFill>
                <a:schemeClr val="bg1"/>
              </a:solidFill>
              <a:latin typeface="Arial" panose="020B0604020202020204" pitchFamily="34" charset="0"/>
              <a:cs typeface="Arial" panose="020B0604020202020204" pitchFamily="34" charset="0"/>
            </a:endParaRPr>
          </a:p>
        </p:txBody>
      </p:sp>
      <p:sp>
        <p:nvSpPr>
          <p:cNvPr id="14" name="Tekstvak 13">
            <a:extLst>
              <a:ext uri="{FF2B5EF4-FFF2-40B4-BE49-F238E27FC236}">
                <a16:creationId xmlns:a16="http://schemas.microsoft.com/office/drawing/2014/main" id="{783A936E-51BC-5E6C-D97D-D3712B192A3D}"/>
              </a:ext>
            </a:extLst>
          </p:cNvPr>
          <p:cNvSpPr txBox="1"/>
          <p:nvPr/>
        </p:nvSpPr>
        <p:spPr>
          <a:xfrm>
            <a:off x="1442479" y="4560760"/>
            <a:ext cx="7218803" cy="584775"/>
          </a:xfrm>
          <a:prstGeom prst="rect">
            <a:avLst/>
          </a:prstGeom>
          <a:noFill/>
        </p:spPr>
        <p:txBody>
          <a:bodyPr wrap="square" rtlCol="0">
            <a:spAutoFit/>
          </a:bodyPr>
          <a:lstStyle/>
          <a:p>
            <a:r>
              <a:rPr lang="nl-NL" sz="3200" b="1" dirty="0">
                <a:solidFill>
                  <a:schemeClr val="bg1"/>
                </a:solidFill>
                <a:latin typeface="Arial" panose="020B0604020202020204" pitchFamily="34" charset="0"/>
                <a:cs typeface="Arial" panose="020B0604020202020204" pitchFamily="34" charset="0"/>
              </a:rPr>
              <a:t>Kijk film 1</a:t>
            </a:r>
            <a:endParaRPr lang="nl-NL" sz="1600" b="1" dirty="0">
              <a:solidFill>
                <a:schemeClr val="bg1"/>
              </a:solidFill>
              <a:latin typeface="Arial" panose="020B0604020202020204" pitchFamily="34" charset="0"/>
              <a:cs typeface="Arial" panose="020B0604020202020204" pitchFamily="34" charset="0"/>
            </a:endParaRPr>
          </a:p>
        </p:txBody>
      </p:sp>
      <p:sp>
        <p:nvSpPr>
          <p:cNvPr id="15" name="Afgeronde rechthoek 14">
            <a:extLst>
              <a:ext uri="{FF2B5EF4-FFF2-40B4-BE49-F238E27FC236}">
                <a16:creationId xmlns:a16="http://schemas.microsoft.com/office/drawing/2014/main" id="{DCAABE0A-15C2-7C23-C524-0719655567F7}"/>
              </a:ext>
            </a:extLst>
          </p:cNvPr>
          <p:cNvSpPr/>
          <p:nvPr/>
        </p:nvSpPr>
        <p:spPr>
          <a:xfrm>
            <a:off x="1142289" y="2154890"/>
            <a:ext cx="123947" cy="129024"/>
          </a:xfrm>
          <a:prstGeom prst="roundRect">
            <a:avLst>
              <a:gd name="adj" fmla="val 50000"/>
            </a:avLst>
          </a:prstGeom>
          <a:solidFill>
            <a:srgbClr val="00CFFF"/>
          </a:solidFill>
          <a:ln>
            <a:noFill/>
          </a:ln>
          <a:effectLst>
            <a:outerShdw blurRad="238657" sx="96826" sy="96826" algn="ctr" rotWithShape="0">
              <a:srgbClr val="00CFFF">
                <a:alpha val="88006"/>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16" name="Afgeronde rechthoek 15">
            <a:extLst>
              <a:ext uri="{FF2B5EF4-FFF2-40B4-BE49-F238E27FC236}">
                <a16:creationId xmlns:a16="http://schemas.microsoft.com/office/drawing/2014/main" id="{0683C0FA-7D75-AD3A-A91D-9006A737047A}"/>
              </a:ext>
            </a:extLst>
          </p:cNvPr>
          <p:cNvSpPr/>
          <p:nvPr/>
        </p:nvSpPr>
        <p:spPr>
          <a:xfrm>
            <a:off x="1142289" y="3482649"/>
            <a:ext cx="123947" cy="129024"/>
          </a:xfrm>
          <a:prstGeom prst="roundRect">
            <a:avLst>
              <a:gd name="adj" fmla="val 50000"/>
            </a:avLst>
          </a:prstGeom>
          <a:solidFill>
            <a:srgbClr val="00CFFF"/>
          </a:solidFill>
          <a:ln>
            <a:noFill/>
          </a:ln>
          <a:effectLst>
            <a:outerShdw blurRad="238657" sx="96826" sy="96826" algn="ctr" rotWithShape="0">
              <a:srgbClr val="00CFFF">
                <a:alpha val="88006"/>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17" name="Afgeronde rechthoek 16">
            <a:extLst>
              <a:ext uri="{FF2B5EF4-FFF2-40B4-BE49-F238E27FC236}">
                <a16:creationId xmlns:a16="http://schemas.microsoft.com/office/drawing/2014/main" id="{A1741A54-800F-112A-FBDF-F154A58D1B05}"/>
              </a:ext>
            </a:extLst>
          </p:cNvPr>
          <p:cNvSpPr/>
          <p:nvPr/>
        </p:nvSpPr>
        <p:spPr>
          <a:xfrm>
            <a:off x="1148553" y="4793873"/>
            <a:ext cx="123947" cy="129024"/>
          </a:xfrm>
          <a:prstGeom prst="roundRect">
            <a:avLst>
              <a:gd name="adj" fmla="val 50000"/>
            </a:avLst>
          </a:prstGeom>
          <a:solidFill>
            <a:srgbClr val="00CFFF"/>
          </a:solidFill>
          <a:ln>
            <a:noFill/>
          </a:ln>
          <a:effectLst>
            <a:outerShdw blurRad="238657" sx="96826" sy="96826" algn="ctr" rotWithShape="0">
              <a:srgbClr val="00CFFF">
                <a:alpha val="88006"/>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18" name="Tekstvak 17">
            <a:extLst>
              <a:ext uri="{FF2B5EF4-FFF2-40B4-BE49-F238E27FC236}">
                <a16:creationId xmlns:a16="http://schemas.microsoft.com/office/drawing/2014/main" id="{0C093A4B-DE12-1904-1BF7-FA19E4B07BF1}"/>
              </a:ext>
            </a:extLst>
          </p:cNvPr>
          <p:cNvSpPr txBox="1"/>
          <p:nvPr/>
        </p:nvSpPr>
        <p:spPr>
          <a:xfrm>
            <a:off x="6741763" y="814793"/>
            <a:ext cx="4583955" cy="369332"/>
          </a:xfrm>
          <a:prstGeom prst="rect">
            <a:avLst/>
          </a:prstGeom>
          <a:noFill/>
        </p:spPr>
        <p:txBody>
          <a:bodyPr wrap="square" rtlCol="0">
            <a:spAutoFit/>
          </a:bodyPr>
          <a:lstStyle/>
          <a:p>
            <a:r>
              <a:rPr lang="nl-NL" dirty="0" err="1">
                <a:solidFill>
                  <a:schemeClr val="bg1"/>
                </a:solidFill>
                <a:latin typeface="Arial" panose="020B0604020202020204" pitchFamily="34" charset="0"/>
                <a:cs typeface="Arial" panose="020B0604020202020204" pitchFamily="34" charset="0"/>
              </a:rPr>
              <a:t>www.snelgeld.shitzooi.com</a:t>
            </a:r>
            <a:r>
              <a:rPr lang="nl-NL" dirty="0">
                <a:solidFill>
                  <a:schemeClr val="bg1"/>
                </a:solidFill>
                <a:latin typeface="Arial" panose="020B0604020202020204" pitchFamily="34" charset="0"/>
                <a:cs typeface="Arial" panose="020B0604020202020204" pitchFamily="34" charset="0"/>
              </a:rPr>
              <a:t>/</a:t>
            </a:r>
            <a:r>
              <a:rPr lang="nl-NL" dirty="0" err="1">
                <a:solidFill>
                  <a:schemeClr val="bg1"/>
                </a:solidFill>
                <a:latin typeface="Arial" panose="020B0604020202020204" pitchFamily="34" charset="0"/>
                <a:cs typeface="Arial" panose="020B0604020202020204" pitchFamily="34" charset="0"/>
              </a:rPr>
              <a:t>snelgeld</a:t>
            </a:r>
            <a:r>
              <a:rPr lang="nl-NL" dirty="0">
                <a:solidFill>
                  <a:schemeClr val="bg1"/>
                </a:solidFill>
                <a:latin typeface="Arial" panose="020B0604020202020204" pitchFamily="34" charset="0"/>
                <a:cs typeface="Arial" panose="020B0604020202020204" pitchFamily="34" charset="0"/>
              </a:rPr>
              <a:t>/keuze</a:t>
            </a:r>
          </a:p>
        </p:txBody>
      </p:sp>
      <p:sp>
        <p:nvSpPr>
          <p:cNvPr id="20" name="Tekstvak 19">
            <a:extLst>
              <a:ext uri="{FF2B5EF4-FFF2-40B4-BE49-F238E27FC236}">
                <a16:creationId xmlns:a16="http://schemas.microsoft.com/office/drawing/2014/main" id="{04DF831D-0FA2-E103-007F-8847C832E2B2}"/>
              </a:ext>
            </a:extLst>
          </p:cNvPr>
          <p:cNvSpPr txBox="1"/>
          <p:nvPr/>
        </p:nvSpPr>
        <p:spPr>
          <a:xfrm>
            <a:off x="1442478" y="3659266"/>
            <a:ext cx="4388693" cy="923330"/>
          </a:xfrm>
          <a:prstGeom prst="rect">
            <a:avLst/>
          </a:prstGeom>
          <a:noFill/>
        </p:spPr>
        <p:txBody>
          <a:bodyPr wrap="square" rtlCol="0">
            <a:spAutoFit/>
          </a:bodyPr>
          <a:lstStyle/>
          <a:p>
            <a:r>
              <a:rPr lang="nl-NL" dirty="0">
                <a:solidFill>
                  <a:schemeClr val="bg1"/>
                </a:solidFill>
                <a:latin typeface="Arial" panose="020B0604020202020204" pitchFamily="34" charset="0"/>
                <a:cs typeface="Arial" panose="020B0604020202020204" pitchFamily="34" charset="0"/>
              </a:rPr>
              <a:t>of ga naar de link daarboven, </a:t>
            </a:r>
          </a:p>
          <a:p>
            <a:r>
              <a:rPr lang="nl-NL" dirty="0">
                <a:solidFill>
                  <a:schemeClr val="bg1"/>
                </a:solidFill>
                <a:latin typeface="Arial" panose="020B0604020202020204" pitchFamily="34" charset="0"/>
                <a:cs typeface="Arial" panose="020B0604020202020204" pitchFamily="34" charset="0"/>
              </a:rPr>
              <a:t>of scan de codes aan het einde van de beginscène</a:t>
            </a:r>
          </a:p>
        </p:txBody>
      </p:sp>
    </p:spTree>
    <p:extLst>
      <p:ext uri="{BB962C8B-B14F-4D97-AF65-F5344CB8AC3E}">
        <p14:creationId xmlns:p14="http://schemas.microsoft.com/office/powerpoint/2010/main" val="952722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73E34AE-5B8E-E7CE-E6C8-49CB2EE88AFB}"/>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AF3F1072-DE25-32EA-F17A-EEC4149C5651}"/>
              </a:ext>
            </a:extLst>
          </p:cNvPr>
          <p:cNvSpPr>
            <a:spLocks noChangeArrowheads="1"/>
          </p:cNvSpPr>
          <p:nvPr/>
        </p:nvSpPr>
        <p:spPr bwMode="auto">
          <a:xfrm>
            <a:off x="0" y="2871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dirty="0">
              <a:latin typeface="Arial" panose="020B0604020202020204" pitchFamily="34" charset="0"/>
            </a:endParaRPr>
          </a:p>
        </p:txBody>
      </p:sp>
      <p:sp>
        <p:nvSpPr>
          <p:cNvPr id="12" name="Tijdelijke aanduiding voor dianummer 11">
            <a:extLst>
              <a:ext uri="{FF2B5EF4-FFF2-40B4-BE49-F238E27FC236}">
                <a16:creationId xmlns:a16="http://schemas.microsoft.com/office/drawing/2014/main" id="{0D8BB16A-577D-CDDA-BD04-9F1AD1AA6539}"/>
              </a:ext>
            </a:extLst>
          </p:cNvPr>
          <p:cNvSpPr>
            <a:spLocks noGrp="1"/>
          </p:cNvSpPr>
          <p:nvPr>
            <p:ph type="sldNum" sz="quarter" idx="12"/>
          </p:nvPr>
        </p:nvSpPr>
        <p:spPr>
          <a:xfrm>
            <a:off x="9080157" y="6405563"/>
            <a:ext cx="2743200" cy="365125"/>
          </a:xfrm>
        </p:spPr>
        <p:txBody>
          <a:bodyPr/>
          <a:lstStyle/>
          <a:p>
            <a:fld id="{F351AFDE-2DCF-C446-8697-E84132FCEB2C}" type="slidenum">
              <a:rPr lang="nl-NL" sz="1000" smtClean="0"/>
              <a:t>5</a:t>
            </a:fld>
            <a:endParaRPr lang="nl-NL" sz="1000" dirty="0"/>
          </a:p>
        </p:txBody>
      </p:sp>
      <p:sp>
        <p:nvSpPr>
          <p:cNvPr id="21" name="Tekstvak 20">
            <a:extLst>
              <a:ext uri="{FF2B5EF4-FFF2-40B4-BE49-F238E27FC236}">
                <a16:creationId xmlns:a16="http://schemas.microsoft.com/office/drawing/2014/main" id="{9E2A0D41-9586-1E71-EB5C-F3BAEFCCB124}"/>
              </a:ext>
            </a:extLst>
          </p:cNvPr>
          <p:cNvSpPr txBox="1"/>
          <p:nvPr/>
        </p:nvSpPr>
        <p:spPr>
          <a:xfrm>
            <a:off x="2486598" y="1456534"/>
            <a:ext cx="7218803" cy="369332"/>
          </a:xfrm>
          <a:prstGeom prst="rect">
            <a:avLst/>
          </a:prstGeom>
          <a:noFill/>
        </p:spPr>
        <p:txBody>
          <a:bodyPr wrap="square" rtlCol="0">
            <a:spAutoFit/>
          </a:bodyPr>
          <a:lstStyle/>
          <a:p>
            <a:pPr algn="ctr"/>
            <a:r>
              <a:rPr lang="nl-NL" dirty="0">
                <a:solidFill>
                  <a:schemeClr val="bg1"/>
                </a:solidFill>
                <a:latin typeface="Arial" panose="020B0604020202020204" pitchFamily="34" charset="0"/>
                <a:cs typeface="Arial" panose="020B0604020202020204" pitchFamily="34" charset="0"/>
              </a:rPr>
              <a:t>Beantwoord alvast deze drie vragen en schrijf de antwoorden op.</a:t>
            </a:r>
          </a:p>
        </p:txBody>
      </p:sp>
      <p:sp>
        <p:nvSpPr>
          <p:cNvPr id="22" name="Tekstvak 21">
            <a:extLst>
              <a:ext uri="{FF2B5EF4-FFF2-40B4-BE49-F238E27FC236}">
                <a16:creationId xmlns:a16="http://schemas.microsoft.com/office/drawing/2014/main" id="{537DA3FB-0193-4576-AF27-98D94D25B021}"/>
              </a:ext>
            </a:extLst>
          </p:cNvPr>
          <p:cNvSpPr txBox="1"/>
          <p:nvPr/>
        </p:nvSpPr>
        <p:spPr>
          <a:xfrm>
            <a:off x="2486598" y="838482"/>
            <a:ext cx="7218803" cy="584775"/>
          </a:xfrm>
          <a:prstGeom prst="rect">
            <a:avLst/>
          </a:prstGeom>
          <a:noFill/>
        </p:spPr>
        <p:txBody>
          <a:bodyPr wrap="square" rtlCol="0">
            <a:spAutoFit/>
          </a:bodyPr>
          <a:lstStyle/>
          <a:p>
            <a:pPr algn="ctr"/>
            <a:r>
              <a:rPr lang="nl-NL" sz="3200" b="1" dirty="0">
                <a:solidFill>
                  <a:schemeClr val="bg1"/>
                </a:solidFill>
                <a:latin typeface="Arial" panose="020B0604020202020204" pitchFamily="34" charset="0"/>
                <a:cs typeface="Arial" panose="020B0604020202020204" pitchFamily="34" charset="0"/>
              </a:rPr>
              <a:t>Klaar met kijken?</a:t>
            </a:r>
            <a:endParaRPr lang="nl-NL" sz="1600" b="1" dirty="0">
              <a:solidFill>
                <a:schemeClr val="bg1"/>
              </a:solidFill>
              <a:latin typeface="Arial" panose="020B0604020202020204" pitchFamily="34" charset="0"/>
              <a:cs typeface="Arial" panose="020B0604020202020204" pitchFamily="34" charset="0"/>
            </a:endParaRPr>
          </a:p>
        </p:txBody>
      </p:sp>
      <p:grpSp>
        <p:nvGrpSpPr>
          <p:cNvPr id="29" name="Groep 28">
            <a:extLst>
              <a:ext uri="{FF2B5EF4-FFF2-40B4-BE49-F238E27FC236}">
                <a16:creationId xmlns:a16="http://schemas.microsoft.com/office/drawing/2014/main" id="{5950C10C-6085-53DD-8CCC-D54A6AD2225F}"/>
              </a:ext>
            </a:extLst>
          </p:cNvPr>
          <p:cNvGrpSpPr/>
          <p:nvPr/>
        </p:nvGrpSpPr>
        <p:grpSpPr>
          <a:xfrm>
            <a:off x="2964311" y="2615872"/>
            <a:ext cx="6263378" cy="533498"/>
            <a:chOff x="2964311" y="4256689"/>
            <a:chExt cx="6263378" cy="533498"/>
          </a:xfrm>
        </p:grpSpPr>
        <p:sp>
          <p:nvSpPr>
            <p:cNvPr id="27" name="Afgeronde rechthoek 26">
              <a:extLst>
                <a:ext uri="{FF2B5EF4-FFF2-40B4-BE49-F238E27FC236}">
                  <a16:creationId xmlns:a16="http://schemas.microsoft.com/office/drawing/2014/main" id="{3E232BE3-54B8-A3DE-0D82-E9379E49212E}"/>
                </a:ext>
              </a:extLst>
            </p:cNvPr>
            <p:cNvSpPr/>
            <p:nvPr/>
          </p:nvSpPr>
          <p:spPr>
            <a:xfrm>
              <a:off x="3707028" y="4256689"/>
              <a:ext cx="4769708" cy="533498"/>
            </a:xfrm>
            <a:prstGeom prst="roundRect">
              <a:avLst>
                <a:gd name="adj" fmla="val 50000"/>
              </a:avLst>
            </a:prstGeom>
            <a:noFill/>
            <a:ln>
              <a:solidFill>
                <a:schemeClr val="bg1"/>
              </a:solidFill>
            </a:ln>
            <a:effectLst>
              <a:outerShdw blurRad="538319" sx="116000" sy="116000" algn="ctr" rotWithShape="0">
                <a:srgbClr val="C8539F"/>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28" name="Tekstvak 27">
              <a:extLst>
                <a:ext uri="{FF2B5EF4-FFF2-40B4-BE49-F238E27FC236}">
                  <a16:creationId xmlns:a16="http://schemas.microsoft.com/office/drawing/2014/main" id="{4633932F-C43C-7DBC-812F-C3893134EA16}"/>
                </a:ext>
              </a:extLst>
            </p:cNvPr>
            <p:cNvSpPr txBox="1"/>
            <p:nvPr/>
          </p:nvSpPr>
          <p:spPr>
            <a:xfrm>
              <a:off x="2964311" y="4338111"/>
              <a:ext cx="6263378" cy="3651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nl-NL" kern="100" dirty="0">
                  <a:solidFill>
                    <a:schemeClr val="bg1"/>
                  </a:solidFill>
                  <a:latin typeface="Arial" panose="020B0604020202020204" pitchFamily="34" charset="0"/>
                  <a:ea typeface="Aptos" panose="020B0004020202020204" pitchFamily="34" charset="0"/>
                  <a:cs typeface="Arial" panose="020B0604020202020204" pitchFamily="34" charset="0"/>
                </a:rPr>
                <a:t>Wat is volgens jou een geldezel?</a:t>
              </a:r>
              <a:endParaRPr lang="nl-NL" sz="105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grpSp>
      <p:grpSp>
        <p:nvGrpSpPr>
          <p:cNvPr id="7" name="Groep 6">
            <a:extLst>
              <a:ext uri="{FF2B5EF4-FFF2-40B4-BE49-F238E27FC236}">
                <a16:creationId xmlns:a16="http://schemas.microsoft.com/office/drawing/2014/main" id="{D753D9E2-C3C8-2654-C786-A3E99E6120F9}"/>
              </a:ext>
            </a:extLst>
          </p:cNvPr>
          <p:cNvGrpSpPr/>
          <p:nvPr/>
        </p:nvGrpSpPr>
        <p:grpSpPr>
          <a:xfrm>
            <a:off x="2335428" y="3465028"/>
            <a:ext cx="7488195" cy="919848"/>
            <a:chOff x="2335428" y="4228515"/>
            <a:chExt cx="7488195" cy="919848"/>
          </a:xfrm>
        </p:grpSpPr>
        <p:sp>
          <p:nvSpPr>
            <p:cNvPr id="8" name="Afgeronde rechthoek 7">
              <a:extLst>
                <a:ext uri="{FF2B5EF4-FFF2-40B4-BE49-F238E27FC236}">
                  <a16:creationId xmlns:a16="http://schemas.microsoft.com/office/drawing/2014/main" id="{DA75498B-6E8A-B3C1-9977-A4785583F889}"/>
                </a:ext>
              </a:extLst>
            </p:cNvPr>
            <p:cNvSpPr/>
            <p:nvPr/>
          </p:nvSpPr>
          <p:spPr>
            <a:xfrm>
              <a:off x="2335428" y="4228515"/>
              <a:ext cx="7488195" cy="919848"/>
            </a:xfrm>
            <a:prstGeom prst="roundRect">
              <a:avLst>
                <a:gd name="adj" fmla="val 50000"/>
              </a:avLst>
            </a:prstGeom>
            <a:noFill/>
            <a:ln>
              <a:solidFill>
                <a:schemeClr val="bg1"/>
              </a:solidFill>
            </a:ln>
            <a:effectLst>
              <a:outerShdw blurRad="538319" sx="116000" sy="116000" algn="ctr" rotWithShape="0">
                <a:srgbClr val="C8539F"/>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9" name="Tekstvak 8">
              <a:extLst>
                <a:ext uri="{FF2B5EF4-FFF2-40B4-BE49-F238E27FC236}">
                  <a16:creationId xmlns:a16="http://schemas.microsoft.com/office/drawing/2014/main" id="{4551C9FD-82EB-916F-6D0D-1042F48F0172}"/>
                </a:ext>
              </a:extLst>
            </p:cNvPr>
            <p:cNvSpPr txBox="1"/>
            <p:nvPr/>
          </p:nvSpPr>
          <p:spPr>
            <a:xfrm>
              <a:off x="2725454" y="4338111"/>
              <a:ext cx="6741090" cy="7569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nl-NL" kern="100" dirty="0">
                  <a:solidFill>
                    <a:schemeClr val="bg1"/>
                  </a:solidFill>
                  <a:latin typeface="Arial" panose="020B0604020202020204" pitchFamily="34" charset="0"/>
                  <a:ea typeface="Aptos" panose="020B0004020202020204" pitchFamily="34" charset="0"/>
                  <a:cs typeface="Arial" panose="020B0604020202020204" pitchFamily="34" charset="0"/>
                </a:rPr>
                <a:t>Hoe werd je personage benaderd door criminelen? </a:t>
              </a:r>
            </a:p>
            <a:p>
              <a:pPr algn="ctr">
                <a:buNone/>
              </a:pPr>
              <a:r>
                <a:rPr lang="nl-NL" kern="100" dirty="0">
                  <a:solidFill>
                    <a:schemeClr val="bg1"/>
                  </a:solidFill>
                  <a:latin typeface="Arial" panose="020B0604020202020204" pitchFamily="34" charset="0"/>
                  <a:ea typeface="Aptos" panose="020B0004020202020204" pitchFamily="34" charset="0"/>
                  <a:cs typeface="Arial" panose="020B0604020202020204" pitchFamily="34" charset="0"/>
                </a:rPr>
                <a:t>Door welke methodes kwam je klem te zitten? </a:t>
              </a:r>
              <a:endParaRPr lang="nl-NL" sz="105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grpSp>
      <p:grpSp>
        <p:nvGrpSpPr>
          <p:cNvPr id="10" name="Groep 9">
            <a:extLst>
              <a:ext uri="{FF2B5EF4-FFF2-40B4-BE49-F238E27FC236}">
                <a16:creationId xmlns:a16="http://schemas.microsoft.com/office/drawing/2014/main" id="{71297F88-AF27-6C4F-0BFF-2E2785A82089}"/>
              </a:ext>
            </a:extLst>
          </p:cNvPr>
          <p:cNvGrpSpPr/>
          <p:nvPr/>
        </p:nvGrpSpPr>
        <p:grpSpPr>
          <a:xfrm>
            <a:off x="2964311" y="4679451"/>
            <a:ext cx="6263378" cy="533498"/>
            <a:chOff x="2964311" y="4256689"/>
            <a:chExt cx="6263378" cy="533498"/>
          </a:xfrm>
        </p:grpSpPr>
        <p:sp>
          <p:nvSpPr>
            <p:cNvPr id="11" name="Afgeronde rechthoek 10">
              <a:extLst>
                <a:ext uri="{FF2B5EF4-FFF2-40B4-BE49-F238E27FC236}">
                  <a16:creationId xmlns:a16="http://schemas.microsoft.com/office/drawing/2014/main" id="{FC0E8239-BCE5-5730-5962-5C0D3F0F3967}"/>
                </a:ext>
              </a:extLst>
            </p:cNvPr>
            <p:cNvSpPr/>
            <p:nvPr/>
          </p:nvSpPr>
          <p:spPr>
            <a:xfrm>
              <a:off x="3126261" y="4256689"/>
              <a:ext cx="5953898" cy="533498"/>
            </a:xfrm>
            <a:prstGeom prst="roundRect">
              <a:avLst>
                <a:gd name="adj" fmla="val 50000"/>
              </a:avLst>
            </a:prstGeom>
            <a:noFill/>
            <a:ln>
              <a:solidFill>
                <a:schemeClr val="bg1"/>
              </a:solidFill>
            </a:ln>
            <a:effectLst>
              <a:outerShdw blurRad="538319" sx="116000" sy="116000" algn="ctr" rotWithShape="0">
                <a:srgbClr val="C8539F"/>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13" name="Tekstvak 12">
              <a:extLst>
                <a:ext uri="{FF2B5EF4-FFF2-40B4-BE49-F238E27FC236}">
                  <a16:creationId xmlns:a16="http://schemas.microsoft.com/office/drawing/2014/main" id="{A7F4EF03-E61F-DAEA-8E39-AAE7A9CEE0DD}"/>
                </a:ext>
              </a:extLst>
            </p:cNvPr>
            <p:cNvSpPr txBox="1"/>
            <p:nvPr/>
          </p:nvSpPr>
          <p:spPr>
            <a:xfrm>
              <a:off x="2964311" y="4338111"/>
              <a:ext cx="6263378" cy="3651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nl-NL" kern="100" dirty="0">
                  <a:solidFill>
                    <a:schemeClr val="bg1"/>
                  </a:solidFill>
                  <a:latin typeface="Arial" panose="020B0604020202020204" pitchFamily="34" charset="0"/>
                  <a:ea typeface="Aptos" panose="020B0004020202020204" pitchFamily="34" charset="0"/>
                  <a:cs typeface="Arial" panose="020B0604020202020204" pitchFamily="34" charset="0"/>
                </a:rPr>
                <a:t>Denk je dat dit jou zou kunnen overkomen? </a:t>
              </a:r>
              <a:endParaRPr lang="nl-NL" sz="105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grpSp>
      <p:sp>
        <p:nvSpPr>
          <p:cNvPr id="14" name="Tekstvak 13">
            <a:extLst>
              <a:ext uri="{FF2B5EF4-FFF2-40B4-BE49-F238E27FC236}">
                <a16:creationId xmlns:a16="http://schemas.microsoft.com/office/drawing/2014/main" id="{EEF988C4-E04B-097E-E05C-3D9741E640BE}"/>
              </a:ext>
            </a:extLst>
          </p:cNvPr>
          <p:cNvSpPr txBox="1"/>
          <p:nvPr/>
        </p:nvSpPr>
        <p:spPr>
          <a:xfrm>
            <a:off x="2412459" y="6040379"/>
            <a:ext cx="7218803" cy="369332"/>
          </a:xfrm>
          <a:prstGeom prst="rect">
            <a:avLst/>
          </a:prstGeom>
          <a:noFill/>
        </p:spPr>
        <p:txBody>
          <a:bodyPr wrap="square" rtlCol="0">
            <a:spAutoFit/>
          </a:bodyPr>
          <a:lstStyle/>
          <a:p>
            <a:pPr algn="ctr"/>
            <a:r>
              <a:rPr lang="nl-NL" dirty="0">
                <a:solidFill>
                  <a:schemeClr val="bg1"/>
                </a:solidFill>
                <a:latin typeface="Arial" panose="020B0604020202020204" pitchFamily="34" charset="0"/>
                <a:cs typeface="Arial" panose="020B0604020202020204" pitchFamily="34" charset="0"/>
              </a:rPr>
              <a:t>In de volgende </a:t>
            </a:r>
            <a:r>
              <a:rPr lang="nl-NL" dirty="0" err="1">
                <a:solidFill>
                  <a:schemeClr val="bg1"/>
                </a:solidFill>
                <a:latin typeface="Arial" panose="020B0604020202020204" pitchFamily="34" charset="0"/>
                <a:cs typeface="Arial" panose="020B0604020202020204" pitchFamily="34" charset="0"/>
              </a:rPr>
              <a:t>mentorles</a:t>
            </a:r>
            <a:r>
              <a:rPr lang="nl-NL" dirty="0">
                <a:solidFill>
                  <a:schemeClr val="bg1"/>
                </a:solidFill>
                <a:latin typeface="Arial" panose="020B0604020202020204" pitchFamily="34" charset="0"/>
                <a:cs typeface="Arial" panose="020B0604020202020204" pitchFamily="34" charset="0"/>
              </a:rPr>
              <a:t> gaan we verder.</a:t>
            </a:r>
          </a:p>
        </p:txBody>
      </p:sp>
    </p:spTree>
    <p:extLst>
      <p:ext uri="{BB962C8B-B14F-4D97-AF65-F5344CB8AC3E}">
        <p14:creationId xmlns:p14="http://schemas.microsoft.com/office/powerpoint/2010/main" val="821853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E34AE-5B8E-E7CE-E6C8-49CB2EE88AFB}"/>
            </a:ext>
          </a:extLst>
        </p:cNvPr>
        <p:cNvGrpSpPr/>
        <p:nvPr/>
      </p:nvGrpSpPr>
      <p:grpSpPr>
        <a:xfrm>
          <a:off x="0" y="0"/>
          <a:ext cx="0" cy="0"/>
          <a:chOff x="0" y="0"/>
          <a:chExt cx="0" cy="0"/>
        </a:xfrm>
      </p:grpSpPr>
      <p:sp>
        <p:nvSpPr>
          <p:cNvPr id="9" name="Rechthoek 8">
            <a:extLst>
              <a:ext uri="{FF2B5EF4-FFF2-40B4-BE49-F238E27FC236}">
                <a16:creationId xmlns:a16="http://schemas.microsoft.com/office/drawing/2014/main" id="{3FF86789-A4C1-8190-96FC-9AAB24E7F2F9}"/>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Arial" panose="020B0604020202020204" pitchFamily="34" charset="0"/>
            </a:endParaRPr>
          </a:p>
        </p:txBody>
      </p:sp>
      <p:pic>
        <p:nvPicPr>
          <p:cNvPr id="23" name="Afbeelding 22" descr="Afbeelding met Lettertype, Graphics, grafische vormgeving, logo&#10;&#10;Door AI gegenereerde inhoud is mogelijk onjuist.">
            <a:extLst>
              <a:ext uri="{FF2B5EF4-FFF2-40B4-BE49-F238E27FC236}">
                <a16:creationId xmlns:a16="http://schemas.microsoft.com/office/drawing/2014/main" id="{06D95163-8968-5191-733A-C6ACCFD7CE25}"/>
              </a:ext>
            </a:extLst>
          </p:cNvPr>
          <p:cNvPicPr>
            <a:picLocks noChangeAspect="1"/>
          </p:cNvPicPr>
          <p:nvPr/>
        </p:nvPicPr>
        <p:blipFill>
          <a:blip r:embed="rId3" cstate="print">
            <a:alphaModFix amt="9000"/>
            <a:extLst>
              <a:ext uri="{BEBA8EAE-BF5A-486C-A8C5-ECC9F3942E4B}">
                <a14:imgProps xmlns:a14="http://schemas.microsoft.com/office/drawing/2010/main">
                  <a14:imgLayer r:embed="rId4">
                    <a14:imgEffect>
                      <a14:colorTemperature colorTemp="4790"/>
                    </a14:imgEffect>
                    <a14:imgEffect>
                      <a14:saturation sat="315000"/>
                    </a14:imgEffect>
                    <a14:imgEffect>
                      <a14:brightnessContrast bright="59000" contrast="-66000"/>
                    </a14:imgEffect>
                  </a14:imgLayer>
                </a14:imgProps>
              </a:ext>
              <a:ext uri="{28A0092B-C50C-407E-A947-70E740481C1C}">
                <a14:useLocalDpi xmlns:a14="http://schemas.microsoft.com/office/drawing/2010/main" val="0"/>
              </a:ext>
            </a:extLst>
          </a:blip>
          <a:stretch>
            <a:fillRect/>
          </a:stretch>
        </p:blipFill>
        <p:spPr>
          <a:xfrm>
            <a:off x="-1602839" y="-2482196"/>
            <a:ext cx="15397673" cy="12046226"/>
          </a:xfrm>
          <a:prstGeom prst="rect">
            <a:avLst/>
          </a:prstGeom>
          <a:effectLst>
            <a:outerShdw blurRad="50800" dist="50800" dir="5400000" algn="ctr" rotWithShape="0">
              <a:srgbClr val="000000"/>
            </a:outerShdw>
          </a:effectLst>
        </p:spPr>
      </p:pic>
      <p:sp>
        <p:nvSpPr>
          <p:cNvPr id="6" name="Rectangle 2">
            <a:extLst>
              <a:ext uri="{FF2B5EF4-FFF2-40B4-BE49-F238E27FC236}">
                <a16:creationId xmlns:a16="http://schemas.microsoft.com/office/drawing/2014/main" id="{AF3F1072-DE25-32EA-F17A-EEC4149C5651}"/>
              </a:ext>
            </a:extLst>
          </p:cNvPr>
          <p:cNvSpPr>
            <a:spLocks noChangeArrowheads="1"/>
          </p:cNvSpPr>
          <p:nvPr/>
        </p:nvSpPr>
        <p:spPr bwMode="auto">
          <a:xfrm>
            <a:off x="0" y="2871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dirty="0">
              <a:latin typeface="Arial" panose="020B0604020202020204" pitchFamily="34" charset="0"/>
            </a:endParaRPr>
          </a:p>
        </p:txBody>
      </p:sp>
      <p:sp>
        <p:nvSpPr>
          <p:cNvPr id="12" name="Tijdelijke aanduiding voor dianummer 11">
            <a:extLst>
              <a:ext uri="{FF2B5EF4-FFF2-40B4-BE49-F238E27FC236}">
                <a16:creationId xmlns:a16="http://schemas.microsoft.com/office/drawing/2014/main" id="{0D8BB16A-577D-CDDA-BD04-9F1AD1AA6539}"/>
              </a:ext>
            </a:extLst>
          </p:cNvPr>
          <p:cNvSpPr>
            <a:spLocks noGrp="1"/>
          </p:cNvSpPr>
          <p:nvPr>
            <p:ph type="sldNum" sz="quarter" idx="12"/>
          </p:nvPr>
        </p:nvSpPr>
        <p:spPr>
          <a:xfrm>
            <a:off x="9080157" y="6405563"/>
            <a:ext cx="2743200" cy="365125"/>
          </a:xfrm>
        </p:spPr>
        <p:txBody>
          <a:bodyPr/>
          <a:lstStyle/>
          <a:p>
            <a:fld id="{F351AFDE-2DCF-C446-8697-E84132FCEB2C}" type="slidenum">
              <a:rPr lang="nl-NL" sz="1000" smtClean="0"/>
              <a:t>6</a:t>
            </a:fld>
            <a:endParaRPr lang="nl-NL" sz="1000" dirty="0"/>
          </a:p>
        </p:txBody>
      </p:sp>
      <p:grpSp>
        <p:nvGrpSpPr>
          <p:cNvPr id="2" name="Groep 1">
            <a:extLst>
              <a:ext uri="{FF2B5EF4-FFF2-40B4-BE49-F238E27FC236}">
                <a16:creationId xmlns:a16="http://schemas.microsoft.com/office/drawing/2014/main" id="{6335A5B2-4298-450B-3D62-508EFB16834A}"/>
              </a:ext>
            </a:extLst>
          </p:cNvPr>
          <p:cNvGrpSpPr/>
          <p:nvPr/>
        </p:nvGrpSpPr>
        <p:grpSpPr>
          <a:xfrm>
            <a:off x="704410" y="662247"/>
            <a:ext cx="1477052" cy="411848"/>
            <a:chOff x="5030929" y="5878055"/>
            <a:chExt cx="1477052" cy="411848"/>
          </a:xfrm>
        </p:grpSpPr>
        <p:sp>
          <p:nvSpPr>
            <p:cNvPr id="3" name="Afgeronde rechthoek 2">
              <a:extLst>
                <a:ext uri="{FF2B5EF4-FFF2-40B4-BE49-F238E27FC236}">
                  <a16:creationId xmlns:a16="http://schemas.microsoft.com/office/drawing/2014/main" id="{E045238C-6432-2169-8010-955951BF56EA}"/>
                </a:ext>
              </a:extLst>
            </p:cNvPr>
            <p:cNvSpPr/>
            <p:nvPr/>
          </p:nvSpPr>
          <p:spPr>
            <a:xfrm>
              <a:off x="5192801" y="5878055"/>
              <a:ext cx="1152395" cy="411848"/>
            </a:xfrm>
            <a:prstGeom prst="roundRect">
              <a:avLst>
                <a:gd name="adj" fmla="val 50000"/>
              </a:avLst>
            </a:prstGeom>
            <a:solidFill>
              <a:srgbClr val="FF3FFF"/>
            </a:solidFill>
            <a:ln>
              <a:noFill/>
            </a:ln>
            <a:effectLst>
              <a:outerShdw blurRad="538319" sx="116000" sy="116000" algn="ctr" rotWithShape="0">
                <a:srgbClr val="C8539F"/>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5" name="Tekstvak 4">
              <a:extLst>
                <a:ext uri="{FF2B5EF4-FFF2-40B4-BE49-F238E27FC236}">
                  <a16:creationId xmlns:a16="http://schemas.microsoft.com/office/drawing/2014/main" id="{F5B20293-1B8F-EE23-9F40-6894037438F3}"/>
                </a:ext>
              </a:extLst>
            </p:cNvPr>
            <p:cNvSpPr txBox="1"/>
            <p:nvPr/>
          </p:nvSpPr>
          <p:spPr>
            <a:xfrm>
              <a:off x="5030929" y="5918153"/>
              <a:ext cx="1477052" cy="3258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nl-NL" sz="1600" b="1" kern="100" dirty="0">
                  <a:solidFill>
                    <a:schemeClr val="accent5">
                      <a:lumMod val="20000"/>
                      <a:lumOff val="80000"/>
                    </a:schemeClr>
                  </a:solidFill>
                  <a:latin typeface="Arial Black" panose="020B0604020202020204" pitchFamily="34" charset="0"/>
                  <a:ea typeface="Aptos" panose="020B0004020202020204" pitchFamily="34" charset="0"/>
                  <a:cs typeface="Times New Roman" panose="02020603050405020304" pitchFamily="18" charset="0"/>
                </a:rPr>
                <a:t>LES</a:t>
              </a:r>
              <a:r>
                <a:rPr lang="nl-NL" sz="1600" b="1" kern="100" dirty="0">
                  <a:solidFill>
                    <a:schemeClr val="accent5">
                      <a:lumMod val="20000"/>
                      <a:lumOff val="80000"/>
                    </a:schemeClr>
                  </a:solidFill>
                  <a:effectLst/>
                  <a:latin typeface="Arial Black" panose="020B0604020202020204" pitchFamily="34" charset="0"/>
                  <a:ea typeface="Aptos" panose="020B0004020202020204" pitchFamily="34" charset="0"/>
                  <a:cs typeface="Times New Roman" panose="02020603050405020304" pitchFamily="18" charset="0"/>
                </a:rPr>
                <a:t> 2</a:t>
              </a:r>
              <a:endParaRPr lang="nl-NL" sz="1000" b="1" kern="100" dirty="0">
                <a:solidFill>
                  <a:schemeClr val="accent5">
                    <a:lumMod val="20000"/>
                    <a:lumOff val="80000"/>
                  </a:schemeClr>
                </a:solidFill>
                <a:effectLst/>
                <a:latin typeface="Arial Black" panose="020B0604020202020204" pitchFamily="34" charset="0"/>
                <a:ea typeface="Aptos" panose="020B0004020202020204" pitchFamily="34" charset="0"/>
                <a:cs typeface="Times New Roman" panose="02020603050405020304" pitchFamily="18" charset="0"/>
              </a:endParaRPr>
            </a:p>
          </p:txBody>
        </p:sp>
      </p:grpSp>
      <p:sp>
        <p:nvSpPr>
          <p:cNvPr id="20" name="Tekstvak 19">
            <a:extLst>
              <a:ext uri="{FF2B5EF4-FFF2-40B4-BE49-F238E27FC236}">
                <a16:creationId xmlns:a16="http://schemas.microsoft.com/office/drawing/2014/main" id="{F438DFAE-89C7-E678-5DE9-57DF274CE7C4}"/>
              </a:ext>
            </a:extLst>
          </p:cNvPr>
          <p:cNvSpPr txBox="1"/>
          <p:nvPr/>
        </p:nvSpPr>
        <p:spPr>
          <a:xfrm>
            <a:off x="2197441" y="3241260"/>
            <a:ext cx="7797112" cy="830997"/>
          </a:xfrm>
          <a:prstGeom prst="rect">
            <a:avLst/>
          </a:prstGeom>
          <a:noFill/>
        </p:spPr>
        <p:txBody>
          <a:bodyPr wrap="square">
            <a:spAutoFit/>
          </a:bodyPr>
          <a:lstStyle/>
          <a:p>
            <a:pPr algn="ctr"/>
            <a:r>
              <a:rPr lang="nl-NL" sz="2400" dirty="0">
                <a:solidFill>
                  <a:schemeClr val="bg1"/>
                </a:solidFill>
                <a:latin typeface="Arial" panose="020B0604020202020204" pitchFamily="34" charset="0"/>
                <a:cs typeface="Arial" panose="020B0604020202020204" pitchFamily="34" charset="0"/>
              </a:rPr>
              <a:t>In de vorige les heb je een mail gehad van de bank, </a:t>
            </a:r>
          </a:p>
          <a:p>
            <a:pPr algn="ctr"/>
            <a:r>
              <a:rPr lang="nl-NL" sz="2400" dirty="0">
                <a:solidFill>
                  <a:schemeClr val="bg1"/>
                </a:solidFill>
                <a:latin typeface="Arial" panose="020B0604020202020204" pitchFamily="34" charset="0"/>
                <a:cs typeface="Arial" panose="020B0604020202020204" pitchFamily="34" charset="0"/>
              </a:rPr>
              <a:t>waarin te lezen was dat je bankrekening is geblokkeerd.</a:t>
            </a:r>
          </a:p>
        </p:txBody>
      </p:sp>
      <p:sp>
        <p:nvSpPr>
          <p:cNvPr id="24" name="Tekstvak 23">
            <a:extLst>
              <a:ext uri="{FF2B5EF4-FFF2-40B4-BE49-F238E27FC236}">
                <a16:creationId xmlns:a16="http://schemas.microsoft.com/office/drawing/2014/main" id="{A8B613D6-C9B2-B7E6-3406-9020C62A9D66}"/>
              </a:ext>
            </a:extLst>
          </p:cNvPr>
          <p:cNvSpPr txBox="1"/>
          <p:nvPr/>
        </p:nvSpPr>
        <p:spPr>
          <a:xfrm>
            <a:off x="2486596" y="1801662"/>
            <a:ext cx="7218803" cy="584775"/>
          </a:xfrm>
          <a:prstGeom prst="rect">
            <a:avLst/>
          </a:prstGeom>
          <a:noFill/>
        </p:spPr>
        <p:txBody>
          <a:bodyPr wrap="square" rtlCol="0">
            <a:spAutoFit/>
          </a:bodyPr>
          <a:lstStyle/>
          <a:p>
            <a:pPr algn="ctr"/>
            <a:r>
              <a:rPr lang="nl-NL" sz="3200" b="1" dirty="0">
                <a:solidFill>
                  <a:schemeClr val="bg1"/>
                </a:solidFill>
                <a:latin typeface="Arial" panose="020B0604020202020204" pitchFamily="34" charset="0"/>
                <a:cs typeface="Arial" panose="020B0604020202020204" pitchFamily="34" charset="0"/>
              </a:rPr>
              <a:t>Welkom terug!</a:t>
            </a:r>
            <a:endParaRPr lang="nl-NL" sz="1600" b="1" dirty="0">
              <a:solidFill>
                <a:schemeClr val="bg1"/>
              </a:solidFill>
              <a:latin typeface="Arial" panose="020B0604020202020204" pitchFamily="34" charset="0"/>
              <a:cs typeface="Arial" panose="020B0604020202020204" pitchFamily="34" charset="0"/>
            </a:endParaRPr>
          </a:p>
        </p:txBody>
      </p:sp>
      <p:sp>
        <p:nvSpPr>
          <p:cNvPr id="26" name="Tekstvak 25">
            <a:extLst>
              <a:ext uri="{FF2B5EF4-FFF2-40B4-BE49-F238E27FC236}">
                <a16:creationId xmlns:a16="http://schemas.microsoft.com/office/drawing/2014/main" id="{D1FFCA59-CBA7-63F8-C2CB-A3D49CC51467}"/>
              </a:ext>
            </a:extLst>
          </p:cNvPr>
          <p:cNvSpPr txBox="1"/>
          <p:nvPr/>
        </p:nvSpPr>
        <p:spPr>
          <a:xfrm>
            <a:off x="2197441" y="4551076"/>
            <a:ext cx="7797112" cy="830997"/>
          </a:xfrm>
          <a:prstGeom prst="rect">
            <a:avLst/>
          </a:prstGeom>
          <a:noFill/>
        </p:spPr>
        <p:txBody>
          <a:bodyPr wrap="square">
            <a:spAutoFit/>
          </a:bodyPr>
          <a:lstStyle/>
          <a:p>
            <a:pPr algn="ctr"/>
            <a:r>
              <a:rPr lang="nl-NL" sz="2400" dirty="0">
                <a:solidFill>
                  <a:schemeClr val="bg1"/>
                </a:solidFill>
                <a:latin typeface="Arial" panose="020B0604020202020204" pitchFamily="34" charset="0"/>
                <a:cs typeface="Arial" panose="020B0604020202020204" pitchFamily="34" charset="0"/>
              </a:rPr>
              <a:t>We gaan individueel verder met de film. </a:t>
            </a:r>
          </a:p>
          <a:p>
            <a:pPr algn="ctr"/>
            <a:r>
              <a:rPr lang="nl-NL" sz="2400" b="1" dirty="0">
                <a:solidFill>
                  <a:schemeClr val="bg1"/>
                </a:solidFill>
                <a:latin typeface="Arial" panose="020B0604020202020204" pitchFamily="34" charset="0"/>
                <a:cs typeface="Arial" panose="020B0604020202020204" pitchFamily="34" charset="0"/>
              </a:rPr>
              <a:t>Kies in deze les weer hetzelfde personage</a:t>
            </a:r>
            <a:r>
              <a:rPr lang="nl-NL" sz="2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57962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E34AE-5B8E-E7CE-E6C8-49CB2EE88AFB}"/>
            </a:ext>
          </a:extLst>
        </p:cNvPr>
        <p:cNvGrpSpPr/>
        <p:nvPr/>
      </p:nvGrpSpPr>
      <p:grpSpPr>
        <a:xfrm>
          <a:off x="0" y="0"/>
          <a:ext cx="0" cy="0"/>
          <a:chOff x="0" y="0"/>
          <a:chExt cx="0" cy="0"/>
        </a:xfrm>
      </p:grpSpPr>
      <p:sp>
        <p:nvSpPr>
          <p:cNvPr id="9" name="Rechthoek 8">
            <a:extLst>
              <a:ext uri="{FF2B5EF4-FFF2-40B4-BE49-F238E27FC236}">
                <a16:creationId xmlns:a16="http://schemas.microsoft.com/office/drawing/2014/main" id="{3FF86789-A4C1-8190-96FC-9AAB24E7F2F9}"/>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Arial" panose="020B0604020202020204" pitchFamily="34" charset="0"/>
            </a:endParaRPr>
          </a:p>
        </p:txBody>
      </p:sp>
      <p:pic>
        <p:nvPicPr>
          <p:cNvPr id="23" name="Afbeelding 22" descr="Afbeelding met Lettertype, Graphics, grafische vormgeving, logo&#10;&#10;Door AI gegenereerde inhoud is mogelijk onjuist.">
            <a:extLst>
              <a:ext uri="{FF2B5EF4-FFF2-40B4-BE49-F238E27FC236}">
                <a16:creationId xmlns:a16="http://schemas.microsoft.com/office/drawing/2014/main" id="{06D95163-8968-5191-733A-C6ACCFD7CE25}"/>
              </a:ext>
            </a:extLst>
          </p:cNvPr>
          <p:cNvPicPr>
            <a:picLocks noChangeAspect="1"/>
          </p:cNvPicPr>
          <p:nvPr/>
        </p:nvPicPr>
        <p:blipFill>
          <a:blip r:embed="rId3" cstate="print">
            <a:alphaModFix amt="9000"/>
            <a:extLst>
              <a:ext uri="{BEBA8EAE-BF5A-486C-A8C5-ECC9F3942E4B}">
                <a14:imgProps xmlns:a14="http://schemas.microsoft.com/office/drawing/2010/main">
                  <a14:imgLayer r:embed="rId4">
                    <a14:imgEffect>
                      <a14:colorTemperature colorTemp="4790"/>
                    </a14:imgEffect>
                    <a14:imgEffect>
                      <a14:saturation sat="315000"/>
                    </a14:imgEffect>
                    <a14:imgEffect>
                      <a14:brightnessContrast bright="59000" contrast="-66000"/>
                    </a14:imgEffect>
                  </a14:imgLayer>
                </a14:imgProps>
              </a:ext>
              <a:ext uri="{28A0092B-C50C-407E-A947-70E740481C1C}">
                <a14:useLocalDpi xmlns:a14="http://schemas.microsoft.com/office/drawing/2010/main" val="0"/>
              </a:ext>
            </a:extLst>
          </a:blip>
          <a:stretch>
            <a:fillRect/>
          </a:stretch>
        </p:blipFill>
        <p:spPr>
          <a:xfrm>
            <a:off x="-1602837" y="-2594113"/>
            <a:ext cx="15397673" cy="12046226"/>
          </a:xfrm>
          <a:prstGeom prst="rect">
            <a:avLst/>
          </a:prstGeom>
          <a:effectLst>
            <a:outerShdw blurRad="50800" dist="50800" dir="5400000" algn="ctr" rotWithShape="0">
              <a:srgbClr val="000000"/>
            </a:outerShdw>
          </a:effectLst>
        </p:spPr>
      </p:pic>
      <p:sp>
        <p:nvSpPr>
          <p:cNvPr id="6" name="Rectangle 2">
            <a:extLst>
              <a:ext uri="{FF2B5EF4-FFF2-40B4-BE49-F238E27FC236}">
                <a16:creationId xmlns:a16="http://schemas.microsoft.com/office/drawing/2014/main" id="{AF3F1072-DE25-32EA-F17A-EEC4149C5651}"/>
              </a:ext>
            </a:extLst>
          </p:cNvPr>
          <p:cNvSpPr>
            <a:spLocks noChangeArrowheads="1"/>
          </p:cNvSpPr>
          <p:nvPr/>
        </p:nvSpPr>
        <p:spPr bwMode="auto">
          <a:xfrm>
            <a:off x="0" y="2871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dirty="0">
              <a:latin typeface="Arial" panose="020B0604020202020204" pitchFamily="34" charset="0"/>
            </a:endParaRPr>
          </a:p>
        </p:txBody>
      </p:sp>
      <p:sp>
        <p:nvSpPr>
          <p:cNvPr id="12" name="Tijdelijke aanduiding voor dianummer 11">
            <a:extLst>
              <a:ext uri="{FF2B5EF4-FFF2-40B4-BE49-F238E27FC236}">
                <a16:creationId xmlns:a16="http://schemas.microsoft.com/office/drawing/2014/main" id="{0D8BB16A-577D-CDDA-BD04-9F1AD1AA6539}"/>
              </a:ext>
            </a:extLst>
          </p:cNvPr>
          <p:cNvSpPr>
            <a:spLocks noGrp="1"/>
          </p:cNvSpPr>
          <p:nvPr>
            <p:ph type="sldNum" sz="quarter" idx="12"/>
          </p:nvPr>
        </p:nvSpPr>
        <p:spPr>
          <a:xfrm>
            <a:off x="9080157" y="6405563"/>
            <a:ext cx="2743200" cy="365125"/>
          </a:xfrm>
        </p:spPr>
        <p:txBody>
          <a:bodyPr/>
          <a:lstStyle/>
          <a:p>
            <a:fld id="{F351AFDE-2DCF-C446-8697-E84132FCEB2C}" type="slidenum">
              <a:rPr lang="nl-NL" sz="1000" smtClean="0"/>
              <a:t>7</a:t>
            </a:fld>
            <a:endParaRPr lang="nl-NL" sz="1000" dirty="0"/>
          </a:p>
        </p:txBody>
      </p:sp>
      <p:sp>
        <p:nvSpPr>
          <p:cNvPr id="21" name="Tekstvak 20">
            <a:extLst>
              <a:ext uri="{FF2B5EF4-FFF2-40B4-BE49-F238E27FC236}">
                <a16:creationId xmlns:a16="http://schemas.microsoft.com/office/drawing/2014/main" id="{3C1B823B-488A-C5C9-DAC5-A6690E9E6BE2}"/>
              </a:ext>
            </a:extLst>
          </p:cNvPr>
          <p:cNvSpPr txBox="1"/>
          <p:nvPr/>
        </p:nvSpPr>
        <p:spPr>
          <a:xfrm>
            <a:off x="1479551" y="2362469"/>
            <a:ext cx="7218803" cy="584775"/>
          </a:xfrm>
          <a:prstGeom prst="rect">
            <a:avLst/>
          </a:prstGeom>
          <a:noFill/>
        </p:spPr>
        <p:txBody>
          <a:bodyPr wrap="square" rtlCol="0">
            <a:spAutoFit/>
          </a:bodyPr>
          <a:lstStyle/>
          <a:p>
            <a:r>
              <a:rPr lang="nl-NL" sz="3200" b="1" dirty="0">
                <a:solidFill>
                  <a:schemeClr val="bg1"/>
                </a:solidFill>
                <a:latin typeface="Arial" panose="020B0604020202020204" pitchFamily="34" charset="0"/>
                <a:cs typeface="Arial" panose="020B0604020202020204" pitchFamily="34" charset="0"/>
              </a:rPr>
              <a:t>Scan deze QR-code</a:t>
            </a:r>
            <a:endParaRPr lang="nl-NL" sz="1600" b="1" dirty="0">
              <a:solidFill>
                <a:schemeClr val="bg1"/>
              </a:solidFill>
              <a:latin typeface="Arial" panose="020B0604020202020204" pitchFamily="34" charset="0"/>
              <a:cs typeface="Arial" panose="020B0604020202020204" pitchFamily="34" charset="0"/>
            </a:endParaRPr>
          </a:p>
        </p:txBody>
      </p:sp>
      <p:sp>
        <p:nvSpPr>
          <p:cNvPr id="7" name="Tekstvak 6">
            <a:extLst>
              <a:ext uri="{FF2B5EF4-FFF2-40B4-BE49-F238E27FC236}">
                <a16:creationId xmlns:a16="http://schemas.microsoft.com/office/drawing/2014/main" id="{600DFC48-0593-224D-8E15-32C76D4417B6}"/>
              </a:ext>
            </a:extLst>
          </p:cNvPr>
          <p:cNvSpPr txBox="1"/>
          <p:nvPr/>
        </p:nvSpPr>
        <p:spPr>
          <a:xfrm>
            <a:off x="1479551" y="2939985"/>
            <a:ext cx="4388693" cy="369332"/>
          </a:xfrm>
          <a:prstGeom prst="rect">
            <a:avLst/>
          </a:prstGeom>
          <a:noFill/>
        </p:spPr>
        <p:txBody>
          <a:bodyPr wrap="square" rtlCol="0">
            <a:spAutoFit/>
          </a:bodyPr>
          <a:lstStyle/>
          <a:p>
            <a:r>
              <a:rPr lang="nl-NL" dirty="0">
                <a:solidFill>
                  <a:schemeClr val="bg1"/>
                </a:solidFill>
                <a:latin typeface="Arial" panose="020B0604020202020204" pitchFamily="34" charset="0"/>
                <a:cs typeface="Arial" panose="020B0604020202020204" pitchFamily="34" charset="0"/>
              </a:rPr>
              <a:t>of ga naar de link daarboven</a:t>
            </a:r>
            <a:endParaRPr lang="nl-NL" sz="1050" dirty="0">
              <a:solidFill>
                <a:schemeClr val="bg1"/>
              </a:solidFill>
              <a:latin typeface="Arial" panose="020B0604020202020204" pitchFamily="34" charset="0"/>
              <a:cs typeface="Arial" panose="020B0604020202020204" pitchFamily="34" charset="0"/>
            </a:endParaRPr>
          </a:p>
        </p:txBody>
      </p:sp>
      <p:pic>
        <p:nvPicPr>
          <p:cNvPr id="10" name="Afbeelding 9">
            <a:extLst>
              <a:ext uri="{FF2B5EF4-FFF2-40B4-BE49-F238E27FC236}">
                <a16:creationId xmlns:a16="http://schemas.microsoft.com/office/drawing/2014/main" id="{369C90F5-08C8-28BF-26BB-DAA20A321B98}"/>
              </a:ext>
            </a:extLst>
          </p:cNvPr>
          <p:cNvPicPr>
            <a:picLocks noChangeAspect="1"/>
          </p:cNvPicPr>
          <p:nvPr/>
        </p:nvPicPr>
        <p:blipFill>
          <a:blip r:embed="rId5"/>
          <a:srcRect l="2734" r="2734"/>
          <a:stretch/>
        </p:blipFill>
        <p:spPr>
          <a:xfrm>
            <a:off x="6988884" y="1594003"/>
            <a:ext cx="3921758" cy="3932533"/>
          </a:xfrm>
          <a:prstGeom prst="rect">
            <a:avLst/>
          </a:prstGeom>
        </p:spPr>
      </p:pic>
      <p:sp>
        <p:nvSpPr>
          <p:cNvPr id="11" name="Tekstvak 10">
            <a:extLst>
              <a:ext uri="{FF2B5EF4-FFF2-40B4-BE49-F238E27FC236}">
                <a16:creationId xmlns:a16="http://schemas.microsoft.com/office/drawing/2014/main" id="{A898928F-8DB2-A825-D463-DAAF12AB72F1}"/>
              </a:ext>
            </a:extLst>
          </p:cNvPr>
          <p:cNvSpPr txBox="1"/>
          <p:nvPr/>
        </p:nvSpPr>
        <p:spPr>
          <a:xfrm>
            <a:off x="6978907" y="5766208"/>
            <a:ext cx="4022859" cy="276999"/>
          </a:xfrm>
          <a:prstGeom prst="rect">
            <a:avLst/>
          </a:prstGeom>
          <a:noFill/>
        </p:spPr>
        <p:txBody>
          <a:bodyPr wrap="square" rtlCol="0">
            <a:spAutoFit/>
          </a:bodyPr>
          <a:lstStyle/>
          <a:p>
            <a:pPr algn="r"/>
            <a:r>
              <a:rPr lang="nl-NL" sz="1200" dirty="0">
                <a:solidFill>
                  <a:schemeClr val="bg1"/>
                </a:solidFill>
                <a:latin typeface="Arial" panose="020B0604020202020204" pitchFamily="34" charset="0"/>
                <a:cs typeface="Arial" panose="020B0604020202020204" pitchFamily="34" charset="0"/>
              </a:rPr>
              <a:t>Loopt de film vast? Zie lesbrief van mentor / begeleider</a:t>
            </a:r>
          </a:p>
        </p:txBody>
      </p:sp>
      <p:sp>
        <p:nvSpPr>
          <p:cNvPr id="4" name="Tekstvak 3">
            <a:extLst>
              <a:ext uri="{FF2B5EF4-FFF2-40B4-BE49-F238E27FC236}">
                <a16:creationId xmlns:a16="http://schemas.microsoft.com/office/drawing/2014/main" id="{C33C4B1C-6E3F-F1A0-3EC0-17A12040AAEB}"/>
              </a:ext>
            </a:extLst>
          </p:cNvPr>
          <p:cNvSpPr txBox="1"/>
          <p:nvPr/>
        </p:nvSpPr>
        <p:spPr>
          <a:xfrm>
            <a:off x="1479550" y="1619403"/>
            <a:ext cx="7218803" cy="369332"/>
          </a:xfrm>
          <a:prstGeom prst="rect">
            <a:avLst/>
          </a:prstGeom>
          <a:noFill/>
        </p:spPr>
        <p:txBody>
          <a:bodyPr wrap="square" rtlCol="0">
            <a:spAutoFit/>
          </a:bodyPr>
          <a:lstStyle/>
          <a:p>
            <a:r>
              <a:rPr lang="nl-NL" dirty="0">
                <a:solidFill>
                  <a:schemeClr val="bg1"/>
                </a:solidFill>
                <a:latin typeface="Arial" panose="020B0604020202020204" pitchFamily="34" charset="0"/>
                <a:cs typeface="Arial" panose="020B0604020202020204" pitchFamily="34" charset="0"/>
              </a:rPr>
              <a:t>of koptelefoon</a:t>
            </a:r>
            <a:endParaRPr lang="nl-NL" sz="1050" dirty="0">
              <a:solidFill>
                <a:schemeClr val="bg1"/>
              </a:solidFill>
              <a:latin typeface="Arial" panose="020B0604020202020204" pitchFamily="34" charset="0"/>
              <a:cs typeface="Arial" panose="020B0604020202020204" pitchFamily="34" charset="0"/>
            </a:endParaRPr>
          </a:p>
        </p:txBody>
      </p:sp>
      <p:sp>
        <p:nvSpPr>
          <p:cNvPr id="8" name="Tekstvak 7">
            <a:extLst>
              <a:ext uri="{FF2B5EF4-FFF2-40B4-BE49-F238E27FC236}">
                <a16:creationId xmlns:a16="http://schemas.microsoft.com/office/drawing/2014/main" id="{42A9D177-68DC-FEA4-0EE2-0A880ED47580}"/>
              </a:ext>
            </a:extLst>
          </p:cNvPr>
          <p:cNvSpPr txBox="1"/>
          <p:nvPr/>
        </p:nvSpPr>
        <p:spPr>
          <a:xfrm>
            <a:off x="1479549" y="1037329"/>
            <a:ext cx="7218803" cy="584775"/>
          </a:xfrm>
          <a:prstGeom prst="rect">
            <a:avLst/>
          </a:prstGeom>
          <a:noFill/>
        </p:spPr>
        <p:txBody>
          <a:bodyPr wrap="square" rtlCol="0">
            <a:spAutoFit/>
          </a:bodyPr>
          <a:lstStyle/>
          <a:p>
            <a:r>
              <a:rPr lang="nl-NL" sz="3200" b="1" dirty="0">
                <a:solidFill>
                  <a:schemeClr val="bg1"/>
                </a:solidFill>
                <a:latin typeface="Arial" panose="020B0604020202020204" pitchFamily="34" charset="0"/>
                <a:cs typeface="Arial" panose="020B0604020202020204" pitchFamily="34" charset="0"/>
              </a:rPr>
              <a:t>Pak weer je oortjes</a:t>
            </a:r>
            <a:endParaRPr lang="nl-NL" sz="1600" b="1" dirty="0">
              <a:solidFill>
                <a:schemeClr val="bg1"/>
              </a:solidFill>
              <a:latin typeface="Arial" panose="020B0604020202020204" pitchFamily="34" charset="0"/>
              <a:cs typeface="Arial" panose="020B0604020202020204" pitchFamily="34" charset="0"/>
            </a:endParaRPr>
          </a:p>
        </p:txBody>
      </p:sp>
      <p:sp>
        <p:nvSpPr>
          <p:cNvPr id="13" name="Tekstvak 12">
            <a:extLst>
              <a:ext uri="{FF2B5EF4-FFF2-40B4-BE49-F238E27FC236}">
                <a16:creationId xmlns:a16="http://schemas.microsoft.com/office/drawing/2014/main" id="{5D088C02-769E-8E75-3382-9F11C6F38362}"/>
              </a:ext>
            </a:extLst>
          </p:cNvPr>
          <p:cNvSpPr txBox="1"/>
          <p:nvPr/>
        </p:nvSpPr>
        <p:spPr>
          <a:xfrm>
            <a:off x="1473286" y="5820671"/>
            <a:ext cx="7218803" cy="369332"/>
          </a:xfrm>
          <a:prstGeom prst="rect">
            <a:avLst/>
          </a:prstGeom>
          <a:noFill/>
        </p:spPr>
        <p:txBody>
          <a:bodyPr wrap="square" rtlCol="0">
            <a:spAutoFit/>
          </a:bodyPr>
          <a:lstStyle/>
          <a:p>
            <a:r>
              <a:rPr lang="nl-NL" dirty="0">
                <a:solidFill>
                  <a:schemeClr val="bg1"/>
                </a:solidFill>
                <a:latin typeface="Arial" panose="020B0604020202020204" pitchFamily="34" charset="0"/>
                <a:cs typeface="Arial" panose="020B0604020202020204" pitchFamily="34" charset="0"/>
              </a:rPr>
              <a:t>± 15 minuten</a:t>
            </a:r>
            <a:endParaRPr lang="nl-NL" sz="1050" dirty="0">
              <a:solidFill>
                <a:schemeClr val="bg1"/>
              </a:solidFill>
              <a:latin typeface="Arial" panose="020B0604020202020204" pitchFamily="34" charset="0"/>
              <a:cs typeface="Arial" panose="020B0604020202020204" pitchFamily="34" charset="0"/>
            </a:endParaRPr>
          </a:p>
        </p:txBody>
      </p:sp>
      <p:sp>
        <p:nvSpPr>
          <p:cNvPr id="14" name="Tekstvak 13">
            <a:extLst>
              <a:ext uri="{FF2B5EF4-FFF2-40B4-BE49-F238E27FC236}">
                <a16:creationId xmlns:a16="http://schemas.microsoft.com/office/drawing/2014/main" id="{783A936E-51BC-5E6C-D97D-D3712B192A3D}"/>
              </a:ext>
            </a:extLst>
          </p:cNvPr>
          <p:cNvSpPr txBox="1"/>
          <p:nvPr/>
        </p:nvSpPr>
        <p:spPr>
          <a:xfrm>
            <a:off x="1473285" y="5238597"/>
            <a:ext cx="7218803" cy="584775"/>
          </a:xfrm>
          <a:prstGeom prst="rect">
            <a:avLst/>
          </a:prstGeom>
          <a:noFill/>
        </p:spPr>
        <p:txBody>
          <a:bodyPr wrap="square" rtlCol="0">
            <a:spAutoFit/>
          </a:bodyPr>
          <a:lstStyle/>
          <a:p>
            <a:r>
              <a:rPr lang="nl-NL" sz="3200" b="1" dirty="0">
                <a:solidFill>
                  <a:schemeClr val="bg1"/>
                </a:solidFill>
                <a:latin typeface="Arial" panose="020B0604020202020204" pitchFamily="34" charset="0"/>
                <a:cs typeface="Arial" panose="020B0604020202020204" pitchFamily="34" charset="0"/>
              </a:rPr>
              <a:t>Kijk film 2</a:t>
            </a:r>
            <a:endParaRPr lang="nl-NL" sz="1600" b="1" dirty="0">
              <a:solidFill>
                <a:schemeClr val="bg1"/>
              </a:solidFill>
              <a:latin typeface="Arial" panose="020B0604020202020204" pitchFamily="34" charset="0"/>
              <a:cs typeface="Arial" panose="020B0604020202020204" pitchFamily="34" charset="0"/>
            </a:endParaRPr>
          </a:p>
        </p:txBody>
      </p:sp>
      <p:sp>
        <p:nvSpPr>
          <p:cNvPr id="15" name="Afgeronde rechthoek 14">
            <a:extLst>
              <a:ext uri="{FF2B5EF4-FFF2-40B4-BE49-F238E27FC236}">
                <a16:creationId xmlns:a16="http://schemas.microsoft.com/office/drawing/2014/main" id="{DCAABE0A-15C2-7C23-C524-0719655567F7}"/>
              </a:ext>
            </a:extLst>
          </p:cNvPr>
          <p:cNvSpPr/>
          <p:nvPr/>
        </p:nvSpPr>
        <p:spPr>
          <a:xfrm>
            <a:off x="1179359" y="1265204"/>
            <a:ext cx="123947" cy="129024"/>
          </a:xfrm>
          <a:prstGeom prst="roundRect">
            <a:avLst>
              <a:gd name="adj" fmla="val 50000"/>
            </a:avLst>
          </a:prstGeom>
          <a:solidFill>
            <a:srgbClr val="00CFFF"/>
          </a:solidFill>
          <a:ln>
            <a:noFill/>
          </a:ln>
          <a:effectLst>
            <a:outerShdw blurRad="238657" sx="96826" sy="96826" algn="ctr" rotWithShape="0">
              <a:srgbClr val="00CFFF">
                <a:alpha val="88006"/>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16" name="Afgeronde rechthoek 15">
            <a:extLst>
              <a:ext uri="{FF2B5EF4-FFF2-40B4-BE49-F238E27FC236}">
                <a16:creationId xmlns:a16="http://schemas.microsoft.com/office/drawing/2014/main" id="{0683C0FA-7D75-AD3A-A91D-9006A737047A}"/>
              </a:ext>
            </a:extLst>
          </p:cNvPr>
          <p:cNvSpPr/>
          <p:nvPr/>
        </p:nvSpPr>
        <p:spPr>
          <a:xfrm>
            <a:off x="1179359" y="2592963"/>
            <a:ext cx="123947" cy="129024"/>
          </a:xfrm>
          <a:prstGeom prst="roundRect">
            <a:avLst>
              <a:gd name="adj" fmla="val 50000"/>
            </a:avLst>
          </a:prstGeom>
          <a:solidFill>
            <a:srgbClr val="00CFFF"/>
          </a:solidFill>
          <a:ln>
            <a:noFill/>
          </a:ln>
          <a:effectLst>
            <a:outerShdw blurRad="238657" sx="96826" sy="96826" algn="ctr" rotWithShape="0">
              <a:srgbClr val="00CFFF">
                <a:alpha val="88006"/>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17" name="Afgeronde rechthoek 16">
            <a:extLst>
              <a:ext uri="{FF2B5EF4-FFF2-40B4-BE49-F238E27FC236}">
                <a16:creationId xmlns:a16="http://schemas.microsoft.com/office/drawing/2014/main" id="{A1741A54-800F-112A-FBDF-F154A58D1B05}"/>
              </a:ext>
            </a:extLst>
          </p:cNvPr>
          <p:cNvSpPr/>
          <p:nvPr/>
        </p:nvSpPr>
        <p:spPr>
          <a:xfrm>
            <a:off x="1179359" y="5471710"/>
            <a:ext cx="123947" cy="129024"/>
          </a:xfrm>
          <a:prstGeom prst="roundRect">
            <a:avLst>
              <a:gd name="adj" fmla="val 50000"/>
            </a:avLst>
          </a:prstGeom>
          <a:solidFill>
            <a:srgbClr val="00CFFF"/>
          </a:solidFill>
          <a:ln>
            <a:noFill/>
          </a:ln>
          <a:effectLst>
            <a:outerShdw blurRad="238657" sx="96826" sy="96826" algn="ctr" rotWithShape="0">
              <a:srgbClr val="00CFFF">
                <a:alpha val="88006"/>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18" name="Tekstvak 17">
            <a:extLst>
              <a:ext uri="{FF2B5EF4-FFF2-40B4-BE49-F238E27FC236}">
                <a16:creationId xmlns:a16="http://schemas.microsoft.com/office/drawing/2014/main" id="{0C093A4B-DE12-1904-1BF7-FA19E4B07BF1}"/>
              </a:ext>
            </a:extLst>
          </p:cNvPr>
          <p:cNvSpPr txBox="1"/>
          <p:nvPr/>
        </p:nvSpPr>
        <p:spPr>
          <a:xfrm>
            <a:off x="6598509" y="860360"/>
            <a:ext cx="4806090" cy="369332"/>
          </a:xfrm>
          <a:prstGeom prst="rect">
            <a:avLst/>
          </a:prstGeom>
          <a:noFill/>
        </p:spPr>
        <p:txBody>
          <a:bodyPr wrap="square" rtlCol="0">
            <a:spAutoFit/>
          </a:bodyPr>
          <a:lstStyle/>
          <a:p>
            <a:r>
              <a:rPr lang="nl-NL" dirty="0" err="1">
                <a:solidFill>
                  <a:schemeClr val="bg1"/>
                </a:solidFill>
                <a:latin typeface="Arial" panose="020B0604020202020204" pitchFamily="34" charset="0"/>
                <a:cs typeface="Arial" panose="020B0604020202020204" pitchFamily="34" charset="0"/>
              </a:rPr>
              <a:t>www.snelgeld.shitzooi.com</a:t>
            </a:r>
            <a:r>
              <a:rPr lang="nl-NL" dirty="0">
                <a:solidFill>
                  <a:schemeClr val="bg1"/>
                </a:solidFill>
                <a:latin typeface="Arial" panose="020B0604020202020204" pitchFamily="34" charset="0"/>
                <a:cs typeface="Arial" panose="020B0604020202020204" pitchFamily="34" charset="0"/>
              </a:rPr>
              <a:t>/</a:t>
            </a:r>
            <a:r>
              <a:rPr lang="nl-NL" dirty="0" err="1">
                <a:solidFill>
                  <a:schemeClr val="bg1"/>
                </a:solidFill>
                <a:latin typeface="Arial" panose="020B0604020202020204" pitchFamily="34" charset="0"/>
                <a:cs typeface="Arial" panose="020B0604020202020204" pitchFamily="34" charset="0"/>
              </a:rPr>
              <a:t>snelgeld</a:t>
            </a:r>
            <a:r>
              <a:rPr lang="nl-NL" dirty="0">
                <a:solidFill>
                  <a:schemeClr val="bg1"/>
                </a:solidFill>
                <a:latin typeface="Arial" panose="020B0604020202020204" pitchFamily="34" charset="0"/>
                <a:cs typeface="Arial" panose="020B0604020202020204" pitchFamily="34" charset="0"/>
              </a:rPr>
              <a:t>/keuze2</a:t>
            </a:r>
          </a:p>
        </p:txBody>
      </p:sp>
      <p:sp>
        <p:nvSpPr>
          <p:cNvPr id="19" name="Tekstvak 18">
            <a:extLst>
              <a:ext uri="{FF2B5EF4-FFF2-40B4-BE49-F238E27FC236}">
                <a16:creationId xmlns:a16="http://schemas.microsoft.com/office/drawing/2014/main" id="{FB048896-836E-5F9B-4A0D-735375593A3F}"/>
              </a:ext>
            </a:extLst>
          </p:cNvPr>
          <p:cNvSpPr txBox="1"/>
          <p:nvPr/>
        </p:nvSpPr>
        <p:spPr>
          <a:xfrm>
            <a:off x="1473287" y="4223156"/>
            <a:ext cx="5125222" cy="646331"/>
          </a:xfrm>
          <a:prstGeom prst="rect">
            <a:avLst/>
          </a:prstGeom>
          <a:noFill/>
        </p:spPr>
        <p:txBody>
          <a:bodyPr wrap="square" rtlCol="0">
            <a:spAutoFit/>
          </a:bodyPr>
          <a:lstStyle/>
          <a:p>
            <a:r>
              <a:rPr lang="nl-NL" dirty="0">
                <a:solidFill>
                  <a:schemeClr val="bg1"/>
                </a:solidFill>
                <a:latin typeface="Arial" panose="020B0604020202020204" pitchFamily="34" charset="0"/>
                <a:cs typeface="Arial" panose="020B0604020202020204" pitchFamily="34" charset="0"/>
              </a:rPr>
              <a:t>Doorloop alle stappen om een bankrekening te openen met de gegevens van je personage.</a:t>
            </a:r>
            <a:endParaRPr lang="nl-NL" sz="1050" dirty="0">
              <a:solidFill>
                <a:schemeClr val="bg1"/>
              </a:solidFill>
              <a:latin typeface="Arial" panose="020B0604020202020204" pitchFamily="34" charset="0"/>
              <a:cs typeface="Arial" panose="020B0604020202020204" pitchFamily="34" charset="0"/>
            </a:endParaRPr>
          </a:p>
        </p:txBody>
      </p:sp>
      <p:sp>
        <p:nvSpPr>
          <p:cNvPr id="20" name="Tekstvak 19">
            <a:extLst>
              <a:ext uri="{FF2B5EF4-FFF2-40B4-BE49-F238E27FC236}">
                <a16:creationId xmlns:a16="http://schemas.microsoft.com/office/drawing/2014/main" id="{E817E725-1895-DCC7-CC21-D074ADC8EA43}"/>
              </a:ext>
            </a:extLst>
          </p:cNvPr>
          <p:cNvSpPr txBox="1"/>
          <p:nvPr/>
        </p:nvSpPr>
        <p:spPr>
          <a:xfrm>
            <a:off x="1473285" y="3641082"/>
            <a:ext cx="7218803" cy="584775"/>
          </a:xfrm>
          <a:prstGeom prst="rect">
            <a:avLst/>
          </a:prstGeom>
          <a:noFill/>
        </p:spPr>
        <p:txBody>
          <a:bodyPr wrap="square" rtlCol="0">
            <a:spAutoFit/>
          </a:bodyPr>
          <a:lstStyle/>
          <a:p>
            <a:r>
              <a:rPr lang="nl-NL" sz="3200" b="1" dirty="0">
                <a:solidFill>
                  <a:schemeClr val="bg1"/>
                </a:solidFill>
                <a:latin typeface="Arial" panose="020B0604020202020204" pitchFamily="34" charset="0"/>
                <a:cs typeface="Arial" panose="020B0604020202020204" pitchFamily="34" charset="0"/>
              </a:rPr>
              <a:t>Kies hetzelfde personage</a:t>
            </a:r>
            <a:endParaRPr lang="nl-NL" sz="1600" b="1" dirty="0">
              <a:solidFill>
                <a:schemeClr val="bg1"/>
              </a:solidFill>
              <a:latin typeface="Arial" panose="020B0604020202020204" pitchFamily="34" charset="0"/>
              <a:cs typeface="Arial" panose="020B0604020202020204" pitchFamily="34" charset="0"/>
            </a:endParaRPr>
          </a:p>
        </p:txBody>
      </p:sp>
      <p:sp>
        <p:nvSpPr>
          <p:cNvPr id="22" name="Afgeronde rechthoek 21">
            <a:extLst>
              <a:ext uri="{FF2B5EF4-FFF2-40B4-BE49-F238E27FC236}">
                <a16:creationId xmlns:a16="http://schemas.microsoft.com/office/drawing/2014/main" id="{9EC6CE81-2FE6-65B8-45A7-65B10CA43845}"/>
              </a:ext>
            </a:extLst>
          </p:cNvPr>
          <p:cNvSpPr/>
          <p:nvPr/>
        </p:nvSpPr>
        <p:spPr>
          <a:xfrm>
            <a:off x="1179359" y="3874195"/>
            <a:ext cx="123947" cy="129024"/>
          </a:xfrm>
          <a:prstGeom prst="roundRect">
            <a:avLst>
              <a:gd name="adj" fmla="val 50000"/>
            </a:avLst>
          </a:prstGeom>
          <a:solidFill>
            <a:srgbClr val="00CFFF"/>
          </a:solidFill>
          <a:ln>
            <a:noFill/>
          </a:ln>
          <a:effectLst>
            <a:outerShdw blurRad="238657" sx="96826" sy="96826" algn="ctr" rotWithShape="0">
              <a:srgbClr val="00CFFF">
                <a:alpha val="88006"/>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9154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73E34AE-5B8E-E7CE-E6C8-49CB2EE88AFB}"/>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AF3F1072-DE25-32EA-F17A-EEC4149C5651}"/>
              </a:ext>
            </a:extLst>
          </p:cNvPr>
          <p:cNvSpPr>
            <a:spLocks noChangeArrowheads="1"/>
          </p:cNvSpPr>
          <p:nvPr/>
        </p:nvSpPr>
        <p:spPr bwMode="auto">
          <a:xfrm>
            <a:off x="0" y="2871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dirty="0">
              <a:latin typeface="Arial" panose="020B0604020202020204" pitchFamily="34" charset="0"/>
            </a:endParaRPr>
          </a:p>
        </p:txBody>
      </p:sp>
      <p:sp>
        <p:nvSpPr>
          <p:cNvPr id="12" name="Tijdelijke aanduiding voor dianummer 11">
            <a:extLst>
              <a:ext uri="{FF2B5EF4-FFF2-40B4-BE49-F238E27FC236}">
                <a16:creationId xmlns:a16="http://schemas.microsoft.com/office/drawing/2014/main" id="{0D8BB16A-577D-CDDA-BD04-9F1AD1AA6539}"/>
              </a:ext>
            </a:extLst>
          </p:cNvPr>
          <p:cNvSpPr>
            <a:spLocks noGrp="1"/>
          </p:cNvSpPr>
          <p:nvPr>
            <p:ph type="sldNum" sz="quarter" idx="12"/>
          </p:nvPr>
        </p:nvSpPr>
        <p:spPr>
          <a:xfrm>
            <a:off x="9080157" y="6405563"/>
            <a:ext cx="2743200" cy="365125"/>
          </a:xfrm>
        </p:spPr>
        <p:txBody>
          <a:bodyPr/>
          <a:lstStyle/>
          <a:p>
            <a:fld id="{F351AFDE-2DCF-C446-8697-E84132FCEB2C}" type="slidenum">
              <a:rPr lang="nl-NL" sz="1000" smtClean="0"/>
              <a:t>8</a:t>
            </a:fld>
            <a:endParaRPr lang="nl-NL" sz="1000" dirty="0"/>
          </a:p>
        </p:txBody>
      </p:sp>
      <p:sp>
        <p:nvSpPr>
          <p:cNvPr id="21" name="Tekstvak 20">
            <a:extLst>
              <a:ext uri="{FF2B5EF4-FFF2-40B4-BE49-F238E27FC236}">
                <a16:creationId xmlns:a16="http://schemas.microsoft.com/office/drawing/2014/main" id="{9E2A0D41-9586-1E71-EB5C-F3BAEFCCB124}"/>
              </a:ext>
            </a:extLst>
          </p:cNvPr>
          <p:cNvSpPr txBox="1"/>
          <p:nvPr/>
        </p:nvSpPr>
        <p:spPr>
          <a:xfrm>
            <a:off x="2486597" y="3375326"/>
            <a:ext cx="7218803" cy="369332"/>
          </a:xfrm>
          <a:prstGeom prst="rect">
            <a:avLst/>
          </a:prstGeom>
          <a:noFill/>
        </p:spPr>
        <p:txBody>
          <a:bodyPr wrap="square" rtlCol="0">
            <a:spAutoFit/>
          </a:bodyPr>
          <a:lstStyle/>
          <a:p>
            <a:pPr algn="ctr"/>
            <a:r>
              <a:rPr lang="nl-NL" dirty="0">
                <a:solidFill>
                  <a:schemeClr val="bg1"/>
                </a:solidFill>
                <a:latin typeface="Arial" panose="020B0604020202020204" pitchFamily="34" charset="0"/>
                <a:cs typeface="Arial" panose="020B0604020202020204" pitchFamily="34" charset="0"/>
              </a:rPr>
              <a:t>Doe dan </a:t>
            </a:r>
            <a:r>
              <a:rPr lang="nl-NL" u="sng" dirty="0">
                <a:solidFill>
                  <a:schemeClr val="bg1"/>
                </a:solidFill>
                <a:latin typeface="Arial" panose="020B0604020202020204" pitchFamily="34" charset="0"/>
                <a:cs typeface="Arial" panose="020B0604020202020204" pitchFamily="34" charset="0"/>
              </a:rPr>
              <a:t>rustig</a:t>
            </a:r>
            <a:r>
              <a:rPr lang="nl-NL" dirty="0">
                <a:solidFill>
                  <a:schemeClr val="bg1"/>
                </a:solidFill>
                <a:latin typeface="Arial" panose="020B0604020202020204" pitchFamily="34" charset="0"/>
                <a:cs typeface="Arial" panose="020B0604020202020204" pitchFamily="34" charset="0"/>
              </a:rPr>
              <a:t> iets voor jezelf, tot de anderen ook klaar zijn.</a:t>
            </a:r>
          </a:p>
        </p:txBody>
      </p:sp>
      <p:sp>
        <p:nvSpPr>
          <p:cNvPr id="22" name="Tekstvak 21">
            <a:extLst>
              <a:ext uri="{FF2B5EF4-FFF2-40B4-BE49-F238E27FC236}">
                <a16:creationId xmlns:a16="http://schemas.microsoft.com/office/drawing/2014/main" id="{537DA3FB-0193-4576-AF27-98D94D25B021}"/>
              </a:ext>
            </a:extLst>
          </p:cNvPr>
          <p:cNvSpPr txBox="1"/>
          <p:nvPr/>
        </p:nvSpPr>
        <p:spPr>
          <a:xfrm>
            <a:off x="2486596" y="2646575"/>
            <a:ext cx="7218803" cy="584775"/>
          </a:xfrm>
          <a:prstGeom prst="rect">
            <a:avLst/>
          </a:prstGeom>
          <a:noFill/>
        </p:spPr>
        <p:txBody>
          <a:bodyPr wrap="square" rtlCol="0">
            <a:spAutoFit/>
          </a:bodyPr>
          <a:lstStyle/>
          <a:p>
            <a:pPr algn="ctr"/>
            <a:r>
              <a:rPr lang="nl-NL" sz="3200" b="1" dirty="0">
                <a:solidFill>
                  <a:schemeClr val="bg1"/>
                </a:solidFill>
                <a:latin typeface="Arial" panose="020B0604020202020204" pitchFamily="34" charset="0"/>
                <a:cs typeface="Arial" panose="020B0604020202020204" pitchFamily="34" charset="0"/>
              </a:rPr>
              <a:t>Klaar met kijken?</a:t>
            </a:r>
            <a:endParaRPr lang="nl-NL" sz="1600" b="1" dirty="0">
              <a:solidFill>
                <a:schemeClr val="bg1"/>
              </a:solidFill>
              <a:latin typeface="Arial" panose="020B0604020202020204" pitchFamily="34" charset="0"/>
              <a:cs typeface="Arial" panose="020B0604020202020204" pitchFamily="34" charset="0"/>
            </a:endParaRPr>
          </a:p>
        </p:txBody>
      </p:sp>
      <p:grpSp>
        <p:nvGrpSpPr>
          <p:cNvPr id="2" name="Groep 1">
            <a:extLst>
              <a:ext uri="{FF2B5EF4-FFF2-40B4-BE49-F238E27FC236}">
                <a16:creationId xmlns:a16="http://schemas.microsoft.com/office/drawing/2014/main" id="{7D156B16-8258-0D39-D6A8-0C1D227AF469}"/>
              </a:ext>
            </a:extLst>
          </p:cNvPr>
          <p:cNvGrpSpPr/>
          <p:nvPr/>
        </p:nvGrpSpPr>
        <p:grpSpPr>
          <a:xfrm>
            <a:off x="2271580" y="5087148"/>
            <a:ext cx="7648833" cy="533498"/>
            <a:chOff x="2718487" y="4256689"/>
            <a:chExt cx="7648833" cy="533498"/>
          </a:xfrm>
        </p:grpSpPr>
        <p:sp>
          <p:nvSpPr>
            <p:cNvPr id="3" name="Afgeronde rechthoek 2">
              <a:extLst>
                <a:ext uri="{FF2B5EF4-FFF2-40B4-BE49-F238E27FC236}">
                  <a16:creationId xmlns:a16="http://schemas.microsoft.com/office/drawing/2014/main" id="{088DB014-BB58-8D28-7D00-FB6CB4F99074}"/>
                </a:ext>
              </a:extLst>
            </p:cNvPr>
            <p:cNvSpPr/>
            <p:nvPr/>
          </p:nvSpPr>
          <p:spPr>
            <a:xfrm>
              <a:off x="2718487" y="4256689"/>
              <a:ext cx="7648833" cy="533498"/>
            </a:xfrm>
            <a:prstGeom prst="roundRect">
              <a:avLst>
                <a:gd name="adj" fmla="val 50000"/>
              </a:avLst>
            </a:prstGeom>
            <a:noFill/>
            <a:ln>
              <a:solidFill>
                <a:schemeClr val="bg1"/>
              </a:solidFill>
            </a:ln>
            <a:effectLst>
              <a:outerShdw blurRad="538319" sx="116000" sy="116000" algn="ctr" rotWithShape="0">
                <a:srgbClr val="C8539F"/>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4" name="Tekstvak 3">
              <a:extLst>
                <a:ext uri="{FF2B5EF4-FFF2-40B4-BE49-F238E27FC236}">
                  <a16:creationId xmlns:a16="http://schemas.microsoft.com/office/drawing/2014/main" id="{C8B148D2-D1F8-2418-64F5-286EEC57BCBF}"/>
                </a:ext>
              </a:extLst>
            </p:cNvPr>
            <p:cNvSpPr txBox="1"/>
            <p:nvPr/>
          </p:nvSpPr>
          <p:spPr>
            <a:xfrm>
              <a:off x="2964310" y="4338111"/>
              <a:ext cx="7218803" cy="3651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nl-NL" kern="100" dirty="0">
                  <a:solidFill>
                    <a:schemeClr val="bg1"/>
                  </a:solidFill>
                  <a:latin typeface="Arial" panose="020B0604020202020204" pitchFamily="34" charset="0"/>
                  <a:ea typeface="Aptos" panose="020B0004020202020204" pitchFamily="34" charset="0"/>
                  <a:cs typeface="Arial" panose="020B0604020202020204" pitchFamily="34" charset="0"/>
                </a:rPr>
                <a:t>Daarna gaan we klassikaal kijken naar het laatste deel van de film.</a:t>
              </a:r>
              <a:endParaRPr lang="nl-NL" sz="105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grpSp>
    </p:spTree>
    <p:extLst>
      <p:ext uri="{BB962C8B-B14F-4D97-AF65-F5344CB8AC3E}">
        <p14:creationId xmlns:p14="http://schemas.microsoft.com/office/powerpoint/2010/main" val="29030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D00BFF1-9332-BF5C-D2AE-9D1AF0535EE2}"/>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3E2F57FF-98D1-37D5-A1B8-F0DECE401D0F}"/>
              </a:ext>
            </a:extLst>
          </p:cNvPr>
          <p:cNvSpPr>
            <a:spLocks noChangeArrowheads="1"/>
          </p:cNvSpPr>
          <p:nvPr/>
        </p:nvSpPr>
        <p:spPr bwMode="auto">
          <a:xfrm>
            <a:off x="0" y="2871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dirty="0">
              <a:latin typeface="Arial" panose="020B0604020202020204" pitchFamily="34" charset="0"/>
            </a:endParaRPr>
          </a:p>
        </p:txBody>
      </p:sp>
      <p:sp>
        <p:nvSpPr>
          <p:cNvPr id="12" name="Tijdelijke aanduiding voor dianummer 11">
            <a:extLst>
              <a:ext uri="{FF2B5EF4-FFF2-40B4-BE49-F238E27FC236}">
                <a16:creationId xmlns:a16="http://schemas.microsoft.com/office/drawing/2014/main" id="{310CE989-6D2C-DFA6-51A5-942F3B689387}"/>
              </a:ext>
            </a:extLst>
          </p:cNvPr>
          <p:cNvSpPr>
            <a:spLocks noGrp="1"/>
          </p:cNvSpPr>
          <p:nvPr>
            <p:ph type="sldNum" sz="quarter" idx="12"/>
          </p:nvPr>
        </p:nvSpPr>
        <p:spPr>
          <a:xfrm>
            <a:off x="9080157" y="6405563"/>
            <a:ext cx="2743200" cy="365125"/>
          </a:xfrm>
        </p:spPr>
        <p:txBody>
          <a:bodyPr/>
          <a:lstStyle/>
          <a:p>
            <a:fld id="{F351AFDE-2DCF-C446-8697-E84132FCEB2C}" type="slidenum">
              <a:rPr lang="nl-NL" sz="1000" smtClean="0"/>
              <a:t>9</a:t>
            </a:fld>
            <a:endParaRPr lang="nl-NL" sz="1000" dirty="0"/>
          </a:p>
        </p:txBody>
      </p:sp>
      <p:grpSp>
        <p:nvGrpSpPr>
          <p:cNvPr id="2" name="Groep 1">
            <a:extLst>
              <a:ext uri="{FF2B5EF4-FFF2-40B4-BE49-F238E27FC236}">
                <a16:creationId xmlns:a16="http://schemas.microsoft.com/office/drawing/2014/main" id="{3083CC69-B8EE-F8EC-9909-DAD8BB4B776C}"/>
              </a:ext>
            </a:extLst>
          </p:cNvPr>
          <p:cNvGrpSpPr/>
          <p:nvPr/>
        </p:nvGrpSpPr>
        <p:grpSpPr>
          <a:xfrm>
            <a:off x="704410" y="662247"/>
            <a:ext cx="1477052" cy="411848"/>
            <a:chOff x="5030929" y="5878055"/>
            <a:chExt cx="1477052" cy="411848"/>
          </a:xfrm>
        </p:grpSpPr>
        <p:sp>
          <p:nvSpPr>
            <p:cNvPr id="3" name="Afgeronde rechthoek 2">
              <a:extLst>
                <a:ext uri="{FF2B5EF4-FFF2-40B4-BE49-F238E27FC236}">
                  <a16:creationId xmlns:a16="http://schemas.microsoft.com/office/drawing/2014/main" id="{99A7CE92-A116-91B7-A4A2-79C69F380122}"/>
                </a:ext>
              </a:extLst>
            </p:cNvPr>
            <p:cNvSpPr/>
            <p:nvPr/>
          </p:nvSpPr>
          <p:spPr>
            <a:xfrm>
              <a:off x="5192801" y="5878055"/>
              <a:ext cx="1152395" cy="411848"/>
            </a:xfrm>
            <a:prstGeom prst="roundRect">
              <a:avLst>
                <a:gd name="adj" fmla="val 50000"/>
              </a:avLst>
            </a:prstGeom>
            <a:solidFill>
              <a:srgbClr val="FF3FFF"/>
            </a:solidFill>
            <a:ln>
              <a:noFill/>
            </a:ln>
            <a:effectLst>
              <a:outerShdw blurRad="538319" sx="116000" sy="116000" algn="ctr" rotWithShape="0">
                <a:srgbClr val="C8539F"/>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5" name="Tekstvak 4">
              <a:extLst>
                <a:ext uri="{FF2B5EF4-FFF2-40B4-BE49-F238E27FC236}">
                  <a16:creationId xmlns:a16="http://schemas.microsoft.com/office/drawing/2014/main" id="{8271F612-74F6-5F5A-429A-2231290108DB}"/>
                </a:ext>
              </a:extLst>
            </p:cNvPr>
            <p:cNvSpPr txBox="1"/>
            <p:nvPr/>
          </p:nvSpPr>
          <p:spPr>
            <a:xfrm>
              <a:off x="5030929" y="5918153"/>
              <a:ext cx="1477052" cy="3258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nl-NL" sz="1600" b="1" kern="100" dirty="0">
                  <a:solidFill>
                    <a:schemeClr val="accent5">
                      <a:lumMod val="20000"/>
                      <a:lumOff val="80000"/>
                    </a:schemeClr>
                  </a:solidFill>
                  <a:latin typeface="Arial Black" panose="020B0604020202020204" pitchFamily="34" charset="0"/>
                  <a:ea typeface="Aptos" panose="020B0004020202020204" pitchFamily="34" charset="0"/>
                  <a:cs typeface="Times New Roman" panose="02020603050405020304" pitchFamily="18" charset="0"/>
                </a:rPr>
                <a:t>LES</a:t>
              </a:r>
              <a:r>
                <a:rPr lang="nl-NL" sz="1600" b="1" kern="100" dirty="0">
                  <a:solidFill>
                    <a:schemeClr val="accent5">
                      <a:lumMod val="20000"/>
                      <a:lumOff val="80000"/>
                    </a:schemeClr>
                  </a:solidFill>
                  <a:effectLst/>
                  <a:latin typeface="Arial Black" panose="020B0604020202020204" pitchFamily="34" charset="0"/>
                  <a:ea typeface="Aptos" panose="020B0004020202020204" pitchFamily="34" charset="0"/>
                  <a:cs typeface="Times New Roman" panose="02020603050405020304" pitchFamily="18" charset="0"/>
                </a:rPr>
                <a:t> 1</a:t>
              </a:r>
              <a:endParaRPr lang="nl-NL" sz="1000" b="1" kern="100" dirty="0">
                <a:solidFill>
                  <a:schemeClr val="accent5">
                    <a:lumMod val="20000"/>
                    <a:lumOff val="80000"/>
                  </a:schemeClr>
                </a:solidFill>
                <a:effectLst/>
                <a:latin typeface="Arial Black" panose="020B0604020202020204" pitchFamily="34" charset="0"/>
                <a:ea typeface="Aptos" panose="020B0004020202020204" pitchFamily="34" charset="0"/>
                <a:cs typeface="Times New Roman" panose="02020603050405020304" pitchFamily="18" charset="0"/>
              </a:endParaRPr>
            </a:p>
          </p:txBody>
        </p:sp>
      </p:grpSp>
      <p:sp>
        <p:nvSpPr>
          <p:cNvPr id="20" name="Tekstvak 19">
            <a:extLst>
              <a:ext uri="{FF2B5EF4-FFF2-40B4-BE49-F238E27FC236}">
                <a16:creationId xmlns:a16="http://schemas.microsoft.com/office/drawing/2014/main" id="{43F786D2-B3C2-C2CF-6D8E-2B7CF55B7D8B}"/>
              </a:ext>
            </a:extLst>
          </p:cNvPr>
          <p:cNvSpPr txBox="1"/>
          <p:nvPr/>
        </p:nvSpPr>
        <p:spPr>
          <a:xfrm>
            <a:off x="2486595" y="5457989"/>
            <a:ext cx="7218803" cy="400110"/>
          </a:xfrm>
          <a:prstGeom prst="rect">
            <a:avLst/>
          </a:prstGeom>
          <a:noFill/>
        </p:spPr>
        <p:txBody>
          <a:bodyPr wrap="square" rtlCol="0">
            <a:spAutoFit/>
          </a:bodyPr>
          <a:lstStyle/>
          <a:p>
            <a:pPr algn="ctr"/>
            <a:r>
              <a:rPr lang="nl-NL" sz="2000" b="1" dirty="0">
                <a:solidFill>
                  <a:schemeClr val="bg1"/>
                </a:solidFill>
                <a:latin typeface="Arial" panose="020B0604020202020204" pitchFamily="34" charset="0"/>
                <a:cs typeface="Arial" panose="020B0604020202020204" pitchFamily="34" charset="0"/>
              </a:rPr>
              <a:t>Klaar? </a:t>
            </a:r>
            <a:endParaRPr lang="nl-NL" sz="1100" b="1" dirty="0">
              <a:solidFill>
                <a:schemeClr val="bg1"/>
              </a:solidFill>
              <a:latin typeface="Arial" panose="020B0604020202020204" pitchFamily="34" charset="0"/>
              <a:cs typeface="Arial" panose="020B0604020202020204" pitchFamily="34" charset="0"/>
            </a:endParaRPr>
          </a:p>
        </p:txBody>
      </p:sp>
      <p:sp>
        <p:nvSpPr>
          <p:cNvPr id="22" name="Tekstvak 21">
            <a:extLst>
              <a:ext uri="{FF2B5EF4-FFF2-40B4-BE49-F238E27FC236}">
                <a16:creationId xmlns:a16="http://schemas.microsoft.com/office/drawing/2014/main" id="{99F0AC96-376A-C5DC-6908-6B7741DEAC7C}"/>
              </a:ext>
            </a:extLst>
          </p:cNvPr>
          <p:cNvSpPr txBox="1"/>
          <p:nvPr/>
        </p:nvSpPr>
        <p:spPr>
          <a:xfrm>
            <a:off x="1611935" y="1411299"/>
            <a:ext cx="8968119" cy="584775"/>
          </a:xfrm>
          <a:prstGeom prst="rect">
            <a:avLst/>
          </a:prstGeom>
          <a:noFill/>
        </p:spPr>
        <p:txBody>
          <a:bodyPr wrap="square" rtlCol="0">
            <a:spAutoFit/>
          </a:bodyPr>
          <a:lstStyle/>
          <a:p>
            <a:pPr algn="ctr"/>
            <a:r>
              <a:rPr lang="nl-NL" sz="3200" b="1" dirty="0">
                <a:solidFill>
                  <a:schemeClr val="bg1"/>
                </a:solidFill>
                <a:latin typeface="Arial" panose="020B0604020202020204" pitchFamily="34" charset="0"/>
                <a:cs typeface="Arial" panose="020B0604020202020204" pitchFamily="34" charset="0"/>
              </a:rPr>
              <a:t>Bekijk het laatste deel van film 2 klassikaal</a:t>
            </a:r>
            <a:endParaRPr lang="nl-NL" sz="1600" b="1" dirty="0">
              <a:solidFill>
                <a:schemeClr val="bg1"/>
              </a:solidFill>
              <a:latin typeface="Arial" panose="020B0604020202020204" pitchFamily="34" charset="0"/>
              <a:cs typeface="Arial" panose="020B0604020202020204" pitchFamily="34" charset="0"/>
            </a:endParaRPr>
          </a:p>
        </p:txBody>
      </p:sp>
      <p:sp>
        <p:nvSpPr>
          <p:cNvPr id="38" name="Tekstvak 37">
            <a:extLst>
              <a:ext uri="{FF2B5EF4-FFF2-40B4-BE49-F238E27FC236}">
                <a16:creationId xmlns:a16="http://schemas.microsoft.com/office/drawing/2014/main" id="{ADBC169D-97DC-2EE5-6590-64CD6A9BC887}"/>
              </a:ext>
            </a:extLst>
          </p:cNvPr>
          <p:cNvSpPr txBox="1"/>
          <p:nvPr/>
        </p:nvSpPr>
        <p:spPr>
          <a:xfrm>
            <a:off x="3128552" y="5858099"/>
            <a:ext cx="5934891" cy="400110"/>
          </a:xfrm>
          <a:prstGeom prst="rect">
            <a:avLst/>
          </a:prstGeom>
          <a:noFill/>
        </p:spPr>
        <p:txBody>
          <a:bodyPr wrap="square" rtlCol="0">
            <a:spAutoFit/>
          </a:bodyPr>
          <a:lstStyle/>
          <a:p>
            <a:pPr algn="ctr">
              <a:buNone/>
            </a:pPr>
            <a:r>
              <a:rPr lang="nl-NL" sz="2000" kern="100" dirty="0">
                <a:solidFill>
                  <a:srgbClr val="00677F"/>
                </a:solidFill>
                <a:latin typeface="Arial" panose="020B0604020202020204" pitchFamily="34" charset="0"/>
                <a:ea typeface="Aptos" panose="020B0004020202020204" pitchFamily="34" charset="0"/>
                <a:cs typeface="Times New Roman" panose="02020603050405020304" pitchFamily="18" charset="0"/>
              </a:rPr>
              <a:t> </a:t>
            </a:r>
            <a:r>
              <a:rPr lang="nl-NL" sz="2000" kern="100" dirty="0">
                <a:solidFill>
                  <a:schemeClr val="bg1"/>
                </a:solidFill>
                <a:latin typeface="Arial" panose="020B0604020202020204" pitchFamily="34" charset="0"/>
                <a:ea typeface="Aptos" panose="020B0004020202020204" pitchFamily="34" charset="0"/>
                <a:cs typeface="Times New Roman" panose="02020603050405020304" pitchFamily="18" charset="0"/>
              </a:rPr>
              <a:t>Ga naar de volgende dia voor de vragen.</a:t>
            </a:r>
          </a:p>
        </p:txBody>
      </p:sp>
      <p:sp>
        <p:nvSpPr>
          <p:cNvPr id="40" name="Tekstvak 39">
            <a:extLst>
              <a:ext uri="{FF2B5EF4-FFF2-40B4-BE49-F238E27FC236}">
                <a16:creationId xmlns:a16="http://schemas.microsoft.com/office/drawing/2014/main" id="{2D89268D-8540-F034-5637-BFCDBDA6AB6E}"/>
              </a:ext>
            </a:extLst>
          </p:cNvPr>
          <p:cNvSpPr txBox="1"/>
          <p:nvPr/>
        </p:nvSpPr>
        <p:spPr>
          <a:xfrm>
            <a:off x="3565567" y="2017075"/>
            <a:ext cx="5060857" cy="369332"/>
          </a:xfrm>
          <a:prstGeom prst="rect">
            <a:avLst/>
          </a:prstGeom>
          <a:noFill/>
        </p:spPr>
        <p:txBody>
          <a:bodyPr wrap="square" rtlCol="0">
            <a:spAutoFit/>
          </a:bodyPr>
          <a:lstStyle/>
          <a:p>
            <a:pPr algn="ctr">
              <a:buNone/>
            </a:pPr>
            <a:r>
              <a:rPr lang="nl-NL" kern="100" dirty="0">
                <a:solidFill>
                  <a:schemeClr val="bg1"/>
                </a:solidFill>
                <a:latin typeface="Arial" panose="020B0604020202020204" pitchFamily="34" charset="0"/>
                <a:ea typeface="Aptos" panose="020B0004020202020204" pitchFamily="34" charset="0"/>
                <a:cs typeface="Times New Roman" panose="02020603050405020304" pitchFamily="18" charset="0"/>
              </a:rPr>
              <a:t>Op het smartboard – duurt ± 5 minuten</a:t>
            </a:r>
          </a:p>
        </p:txBody>
      </p:sp>
      <p:grpSp>
        <p:nvGrpSpPr>
          <p:cNvPr id="7" name="Groep 6">
            <a:extLst>
              <a:ext uri="{FF2B5EF4-FFF2-40B4-BE49-F238E27FC236}">
                <a16:creationId xmlns:a16="http://schemas.microsoft.com/office/drawing/2014/main" id="{8F6D876B-BEF7-442B-9C07-C67E848ECE78}"/>
              </a:ext>
            </a:extLst>
          </p:cNvPr>
          <p:cNvGrpSpPr/>
          <p:nvPr/>
        </p:nvGrpSpPr>
        <p:grpSpPr>
          <a:xfrm>
            <a:off x="1210961" y="2933872"/>
            <a:ext cx="10410471" cy="1626839"/>
            <a:chOff x="1202489" y="4586954"/>
            <a:chExt cx="10410471" cy="1626839"/>
          </a:xfrm>
        </p:grpSpPr>
        <p:grpSp>
          <p:nvGrpSpPr>
            <p:cNvPr id="24" name="Groep 23">
              <a:extLst>
                <a:ext uri="{FF2B5EF4-FFF2-40B4-BE49-F238E27FC236}">
                  <a16:creationId xmlns:a16="http://schemas.microsoft.com/office/drawing/2014/main" id="{332744C1-E374-3812-BAB2-61ED7D8BA8F4}"/>
                </a:ext>
              </a:extLst>
            </p:cNvPr>
            <p:cNvGrpSpPr/>
            <p:nvPr/>
          </p:nvGrpSpPr>
          <p:grpSpPr>
            <a:xfrm>
              <a:off x="1202489" y="4586954"/>
              <a:ext cx="10410471" cy="1626839"/>
              <a:chOff x="2513101" y="4701099"/>
              <a:chExt cx="9083944" cy="2014024"/>
            </a:xfrm>
            <a:noFill/>
          </p:grpSpPr>
          <p:sp>
            <p:nvSpPr>
              <p:cNvPr id="25" name="Afgeronde rechthoek 24">
                <a:hlinkClick r:id="rId3"/>
                <a:extLst>
                  <a:ext uri="{FF2B5EF4-FFF2-40B4-BE49-F238E27FC236}">
                    <a16:creationId xmlns:a16="http://schemas.microsoft.com/office/drawing/2014/main" id="{C8010F6D-E6A3-F68C-34BA-3B50F9C5A2AD}"/>
                  </a:ext>
                </a:extLst>
              </p:cNvPr>
              <p:cNvSpPr/>
              <p:nvPr/>
            </p:nvSpPr>
            <p:spPr>
              <a:xfrm>
                <a:off x="2513101" y="4701099"/>
                <a:ext cx="8625785" cy="2014024"/>
              </a:xfrm>
              <a:prstGeom prst="roundRect">
                <a:avLst>
                  <a:gd name="adj" fmla="val 50000"/>
                </a:avLst>
              </a:prstGeom>
              <a:grpFill/>
              <a:ln>
                <a:solidFill>
                  <a:schemeClr val="bg1"/>
                </a:solidFill>
              </a:ln>
              <a:effectLst>
                <a:outerShdw blurRad="1125380" sx="106000" sy="106000" algn="ctr" rotWithShape="0">
                  <a:srgbClr val="00CFFF">
                    <a:alpha val="80487"/>
                  </a:srgb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nl-NL" sz="1400" kern="100" dirty="0">
                    <a:solidFill>
                      <a:srgbClr val="00677F"/>
                    </a:solidFill>
                    <a:effectLst/>
                    <a:latin typeface="Arial" panose="020B0604020202020204" pitchFamily="34" charset="0"/>
                    <a:ea typeface="Aptos" panose="020B0004020202020204" pitchFamily="34" charset="0"/>
                    <a:cs typeface="Times New Roman" panose="02020603050405020304" pitchFamily="18" charset="0"/>
                  </a:rPr>
                  <a:t> </a:t>
                </a:r>
                <a:endParaRPr lang="nl-NL"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26" name="Tekstvak 25">
                <a:hlinkClick r:id="rId3"/>
                <a:extLst>
                  <a:ext uri="{FF2B5EF4-FFF2-40B4-BE49-F238E27FC236}">
                    <a16:creationId xmlns:a16="http://schemas.microsoft.com/office/drawing/2014/main" id="{2D326BC2-F89A-C61C-5DA2-B6250D5FB1F1}"/>
                  </a:ext>
                </a:extLst>
              </p:cNvPr>
              <p:cNvSpPr txBox="1"/>
              <p:nvPr/>
            </p:nvSpPr>
            <p:spPr>
              <a:xfrm>
                <a:off x="6401816" y="5406767"/>
                <a:ext cx="5195229" cy="602687"/>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r>
                  <a:rPr lang="nl-NL" kern="100" dirty="0" err="1">
                    <a:solidFill>
                      <a:schemeClr val="bg1"/>
                    </a:solidFill>
                    <a:latin typeface="Arial" panose="020B0604020202020204" pitchFamily="34" charset="0"/>
                    <a:ea typeface="Aptos" panose="020B0004020202020204" pitchFamily="34" charset="0"/>
                    <a:cs typeface="Arial" panose="020B0604020202020204" pitchFamily="34" charset="0"/>
                  </a:rPr>
                  <a:t>www.shitzooi.com</a:t>
                </a:r>
                <a:r>
                  <a:rPr lang="nl-NL" kern="100" dirty="0">
                    <a:solidFill>
                      <a:schemeClr val="bg1"/>
                    </a:solidFill>
                    <a:latin typeface="Arial" panose="020B0604020202020204" pitchFamily="34" charset="0"/>
                    <a:ea typeface="Aptos" panose="020B0004020202020204" pitchFamily="34" charset="0"/>
                    <a:cs typeface="Arial" panose="020B0604020202020204" pitchFamily="34" charset="0"/>
                  </a:rPr>
                  <a:t>/</a:t>
                </a:r>
                <a:r>
                  <a:rPr lang="nl-NL" kern="100" dirty="0" err="1">
                    <a:solidFill>
                      <a:schemeClr val="bg1"/>
                    </a:solidFill>
                    <a:latin typeface="Arial" panose="020B0604020202020204" pitchFamily="34" charset="0"/>
                    <a:ea typeface="Aptos" panose="020B0004020202020204" pitchFamily="34" charset="0"/>
                    <a:cs typeface="Arial" panose="020B0604020202020204" pitchFamily="34" charset="0"/>
                  </a:rPr>
                  <a:t>snelgeld</a:t>
                </a:r>
                <a:r>
                  <a:rPr lang="nl-NL" kern="100" dirty="0">
                    <a:solidFill>
                      <a:schemeClr val="bg1"/>
                    </a:solidFill>
                    <a:latin typeface="Arial" panose="020B0604020202020204" pitchFamily="34" charset="0"/>
                    <a:ea typeface="Aptos" panose="020B0004020202020204" pitchFamily="34" charset="0"/>
                    <a:cs typeface="Arial" panose="020B0604020202020204" pitchFamily="34" charset="0"/>
                  </a:rPr>
                  <a:t>/slot</a:t>
                </a:r>
                <a:endParaRPr lang="nl-NL" sz="11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grpSp>
        <p:sp>
          <p:nvSpPr>
            <p:cNvPr id="4" name="Tekstvak 3">
              <a:extLst>
                <a:ext uri="{FF2B5EF4-FFF2-40B4-BE49-F238E27FC236}">
                  <a16:creationId xmlns:a16="http://schemas.microsoft.com/office/drawing/2014/main" id="{29BE4604-BC67-CA8B-A874-5550E09C3BCD}"/>
                </a:ext>
              </a:extLst>
            </p:cNvPr>
            <p:cNvSpPr txBox="1"/>
            <p:nvPr/>
          </p:nvSpPr>
          <p:spPr>
            <a:xfrm>
              <a:off x="2172991" y="4904995"/>
              <a:ext cx="3914538" cy="923330"/>
            </a:xfrm>
            <a:prstGeom prst="rect">
              <a:avLst/>
            </a:prstGeom>
            <a:noFill/>
          </p:spPr>
          <p:txBody>
            <a:bodyPr wrap="square" rtlCol="0">
              <a:spAutoFit/>
            </a:bodyPr>
            <a:lstStyle/>
            <a:p>
              <a:pPr marL="285750" indent="-285750">
                <a:buFont typeface="Arial" panose="020B0604020202020204" pitchFamily="34" charset="0"/>
                <a:buChar char="•"/>
              </a:pPr>
              <a:r>
                <a:rPr lang="nl-NL" b="1" kern="100" dirty="0">
                  <a:solidFill>
                    <a:schemeClr val="bg1"/>
                  </a:solidFill>
                  <a:latin typeface="Arial" panose="020B0604020202020204" pitchFamily="34" charset="0"/>
                  <a:ea typeface="Aptos" panose="020B0004020202020204" pitchFamily="34" charset="0"/>
                  <a:cs typeface="Times New Roman" panose="02020603050405020304" pitchFamily="18" charset="0"/>
                </a:rPr>
                <a:t>Ga naar de link</a:t>
              </a:r>
            </a:p>
            <a:p>
              <a:pPr marL="285750" indent="-285750">
                <a:buFont typeface="Arial" panose="020B0604020202020204" pitchFamily="34" charset="0"/>
                <a:buChar char="•"/>
              </a:pPr>
              <a:r>
                <a:rPr lang="nl-NL" b="1" kern="100" dirty="0">
                  <a:solidFill>
                    <a:schemeClr val="bg1"/>
                  </a:solidFill>
                  <a:latin typeface="Arial" panose="020B0604020202020204" pitchFamily="34" charset="0"/>
                  <a:ea typeface="Aptos" panose="020B0004020202020204" pitchFamily="34" charset="0"/>
                  <a:cs typeface="Times New Roman" panose="02020603050405020304" pitchFamily="18" charset="0"/>
                </a:rPr>
                <a:t>Zet het einde van de film aan:  3. gezamenlijke eindscène</a:t>
              </a:r>
            </a:p>
          </p:txBody>
        </p:sp>
      </p:grpSp>
      <p:grpSp>
        <p:nvGrpSpPr>
          <p:cNvPr id="33" name="Groep 32">
            <a:extLst>
              <a:ext uri="{FF2B5EF4-FFF2-40B4-BE49-F238E27FC236}">
                <a16:creationId xmlns:a16="http://schemas.microsoft.com/office/drawing/2014/main" id="{282F5172-531C-A603-DF1F-1FDE0D30E43B}"/>
              </a:ext>
            </a:extLst>
          </p:cNvPr>
          <p:cNvGrpSpPr/>
          <p:nvPr/>
        </p:nvGrpSpPr>
        <p:grpSpPr>
          <a:xfrm>
            <a:off x="5020328" y="4651807"/>
            <a:ext cx="555171" cy="1006237"/>
            <a:chOff x="4747824" y="4738543"/>
            <a:chExt cx="555171" cy="1006237"/>
          </a:xfrm>
        </p:grpSpPr>
        <p:sp>
          <p:nvSpPr>
            <p:cNvPr id="31" name="Boog 30">
              <a:extLst>
                <a:ext uri="{FF2B5EF4-FFF2-40B4-BE49-F238E27FC236}">
                  <a16:creationId xmlns:a16="http://schemas.microsoft.com/office/drawing/2014/main" id="{86D37B78-A9F2-BE52-155D-7FC80D5675BB}"/>
                </a:ext>
              </a:extLst>
            </p:cNvPr>
            <p:cNvSpPr/>
            <p:nvPr/>
          </p:nvSpPr>
          <p:spPr>
            <a:xfrm rot="20852951" flipH="1">
              <a:off x="4747824" y="4738543"/>
              <a:ext cx="555171" cy="914400"/>
            </a:xfrm>
            <a:prstGeom prst="arc">
              <a:avLst>
                <a:gd name="adj1" fmla="val 21507972"/>
                <a:gd name="adj2" fmla="val 4359244"/>
              </a:avLst>
            </a:prstGeom>
            <a:ln w="28575">
              <a:solidFill>
                <a:srgbClr val="4FC3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32" name="Driehoek 31">
              <a:extLst>
                <a:ext uri="{FF2B5EF4-FFF2-40B4-BE49-F238E27FC236}">
                  <a16:creationId xmlns:a16="http://schemas.microsoft.com/office/drawing/2014/main" id="{4D7D49C7-77BA-9612-711A-DBFABB67FD6D}"/>
                </a:ext>
              </a:extLst>
            </p:cNvPr>
            <p:cNvSpPr/>
            <p:nvPr/>
          </p:nvSpPr>
          <p:spPr>
            <a:xfrm rot="7453091">
              <a:off x="4936789" y="5586894"/>
              <a:ext cx="177238" cy="138534"/>
            </a:xfrm>
            <a:prstGeom prst="triangle">
              <a:avLst/>
            </a:prstGeom>
            <a:solidFill>
              <a:srgbClr val="4FC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97905006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2908</TotalTime>
  <Words>1848</Words>
  <Application>Microsoft Macintosh PowerPoint</Application>
  <PresentationFormat>Breedbeeld</PresentationFormat>
  <Paragraphs>428</Paragraphs>
  <Slides>29</Slides>
  <Notes>28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29</vt:i4>
      </vt:variant>
    </vt:vector>
  </HeadingPairs>
  <TitlesOfParts>
    <vt:vector size="34" baseType="lpstr">
      <vt:lpstr>Aptos</vt:lpstr>
      <vt:lpstr>Arial</vt:lpstr>
      <vt:lpstr>Arial Black</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Sebastian Vonmoos</dc:creator>
  <cp:lastModifiedBy>Annebeth Moolenburgh</cp:lastModifiedBy>
  <cp:revision>31</cp:revision>
  <dcterms:created xsi:type="dcterms:W3CDTF">2025-11-26T15:31:31Z</dcterms:created>
  <dcterms:modified xsi:type="dcterms:W3CDTF">2026-01-30T12:32:07Z</dcterms:modified>
</cp:coreProperties>
</file>