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91" r:id="rId4"/>
    <p:sldId id="290" r:id="rId5"/>
    <p:sldId id="284" r:id="rId6"/>
    <p:sldId id="293" r:id="rId7"/>
    <p:sldId id="294" r:id="rId8"/>
    <p:sldId id="265" r:id="rId9"/>
    <p:sldId id="275" r:id="rId10"/>
    <p:sldId id="296" r:id="rId11"/>
    <p:sldId id="295" r:id="rId12"/>
    <p:sldId id="27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71724A5-8DC2-844A-8C67-CC1418ACFDA3}">
          <p14:sldIdLst>
            <p14:sldId id="256"/>
            <p14:sldId id="273"/>
            <p14:sldId id="291"/>
            <p14:sldId id="290"/>
            <p14:sldId id="284"/>
            <p14:sldId id="293"/>
            <p14:sldId id="294"/>
            <p14:sldId id="265"/>
            <p14:sldId id="275"/>
            <p14:sldId id="296"/>
            <p14:sldId id="295"/>
            <p14:sldId id="271"/>
          </p14:sldIdLst>
        </p14:section>
        <p14:section name="verborgen dia's" id="{70A0930C-7A00-FE46-B06F-9B200F2B04E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FF"/>
    <a:srgbClr val="4FC3FF"/>
    <a:srgbClr val="F5FCFF"/>
    <a:srgbClr val="296684"/>
    <a:srgbClr val="C8539F"/>
    <a:srgbClr val="E54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8"/>
    <p:restoredTop sz="88707"/>
  </p:normalViewPr>
  <p:slideViewPr>
    <p:cSldViewPr snapToGrid="0">
      <p:cViewPr>
        <p:scale>
          <a:sx n="60" d="100"/>
          <a:sy n="60" d="100"/>
        </p:scale>
        <p:origin x="952" y="111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994A853-65DD-0142-955E-C011DFF08EDB}" type="datetimeFigureOut">
              <a:rPr lang="nl-NL" smtClean="0"/>
              <a:pPr/>
              <a:t>09-01-2026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5FB7E2C-C4EC-6745-B5FF-DF20BB9D518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47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7E2C-C4EC-6745-B5FF-DF20BB9D518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473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7E2C-C4EC-6745-B5FF-DF20BB9D5187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052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7E2C-C4EC-6745-B5FF-DF20BB9D518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72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7E2C-C4EC-6745-B5FF-DF20BB9D5187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127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7E2C-C4EC-6745-B5FF-DF20BB9D518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034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7E2C-C4EC-6745-B5FF-DF20BB9D518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918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7E2C-C4EC-6745-B5FF-DF20BB9D5187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403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7E2C-C4EC-6745-B5FF-DF20BB9D5187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915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7E2C-C4EC-6745-B5FF-DF20BB9D5187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5970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7E2C-C4EC-6745-B5FF-DF20BB9D5187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779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DA0CB-311C-0EA6-4DEE-C01041287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A0165C-354A-A803-EBDC-CC2AEFB10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E879A0-73AC-BF5A-56D1-59EBEFDA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5A0-1E66-6B4D-8230-8835AB585C11}" type="datetime1">
              <a:rPr lang="nl-NL" smtClean="0"/>
              <a:t>09-01-2026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EBC8CD-815B-BFA8-F059-514900C3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A3BF69-94A2-8E99-6DB3-C8D1FE40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51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D0E2B-0342-B5F6-763A-C00D14D7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A5F1EB-E60A-E141-5450-D3D2B7096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B72733-D72F-43A2-8BD4-F5916138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493D-A47A-AE4F-8983-FF4710045B70}" type="datetime1">
              <a:rPr lang="nl-NL" smtClean="0"/>
              <a:t>09-01-2026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68CBE8-FF64-EF12-441C-62579533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E0BB52-5548-EA66-EECA-9446889A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32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944D336-4E7E-B5A8-4576-418689E04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01BD00-B181-E011-16A9-0782D5163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E5E637-46A9-A370-165E-96D15781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151E-7593-0245-A67F-C29A00DE16B5}" type="datetime1">
              <a:rPr lang="nl-NL" smtClean="0"/>
              <a:t>09-01-2026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D67236-550E-06C3-98BD-A2EB4179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82246C-178B-3AC3-B7AA-77F5CF9C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18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82E18-A181-8AAB-BF67-8330F16A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3DB37-9F41-888E-EBEF-2E65E351D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2614B5-A1EF-AED8-7AF6-581B266A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33B3-1DB8-8249-9874-E19A35EB0D4A}" type="datetime1">
              <a:rPr lang="nl-NL" smtClean="0"/>
              <a:t>09-01-2026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71DBD0-6BD4-275D-E851-A2226737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B61200-3EC8-B6FC-37A1-CD08FEBA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6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49017-C544-F961-B3B6-5BBE11E4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528720-3A95-8255-4AC1-438235D2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B18AAB-7D50-05C2-FA56-FDAE9514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B9BE-4D1B-FE44-AFA4-CD4056129C66}" type="datetime1">
              <a:rPr lang="nl-NL" smtClean="0"/>
              <a:t>09-01-2026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1BBD13-C312-E180-2F21-0CDECFFD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585E5A-400E-8E07-158E-6CE06DBC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13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B82AD-0E43-6767-E093-2FC4059B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284DBF-F954-1213-08E4-62B83163C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535C3B-7292-9D16-E8CA-59E0FB7BF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313AEA-9B6C-DE62-BEDB-DED04B0C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08A3-8998-5540-87DB-26CF0420C360}" type="datetime1">
              <a:rPr lang="nl-NL" smtClean="0"/>
              <a:t>09-01-2026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92D900-C90C-D7EF-40F2-D854A938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B7F6EC-DA24-FDA4-719E-E84D376B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93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F74D2-7596-9120-F7D5-66BEF684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BB2B16-9BAC-8B34-59E7-4E2E9DFED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A53044-5A9C-7CE4-F850-B951982C8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9C8836-607F-B67A-EFCA-CF53C4C69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15459B-A74E-6932-349D-DCD907317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7E179EE-A2DC-E762-052B-41A902A9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6A13-99D9-0548-9E78-815E791B1F39}" type="datetime1">
              <a:rPr lang="nl-NL" smtClean="0"/>
              <a:t>09-01-2026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EC360CC-A933-697F-2960-138110F2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F2685A4-4A02-B4CF-F4D2-347D3654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1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D8AD3-5B80-02BF-9278-9CE9B478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D2C217-DFDD-F0DF-B384-FF293E71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9979-0914-6E47-B9BF-73674D1208F2}" type="datetime1">
              <a:rPr lang="nl-NL" smtClean="0"/>
              <a:t>09-01-2026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3298B23-D8D3-A593-44D8-00CA65A6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5383DC-8F84-2A11-6D3E-5B00C504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5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2078EC-0BF7-19DF-FBC5-B535C093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001B-EA40-8D4C-82DA-0AB15180CD7C}" type="datetime1">
              <a:rPr lang="nl-NL" smtClean="0"/>
              <a:t>09-01-2026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DA96F9-98BD-E870-8402-1463FCDB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5A3BE4-30FC-3558-7041-AACF3222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26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2EDC7-BB21-1A46-0CA0-4B294023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9B3E4-58E0-0B55-75F4-D4E2174C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3DB4D8-5EB7-32FD-3A21-DFE061C1B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CA4173-0754-C97E-E98C-388E3F64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4B28-477C-B94C-B085-2A9C50D8E47E}" type="datetime1">
              <a:rPr lang="nl-NL" smtClean="0"/>
              <a:t>09-01-2026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B104B0-9427-84C6-78F8-9E366F73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FECB47-5F96-1B12-5F8E-A4741774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72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F7BF5-642C-DD9C-AD1F-25C65E03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87018C5-5B8D-E070-7E99-8152D7FEF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0A1910-D553-8C94-BEB5-48671D8D6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57210D-732F-ACA1-3A9E-1C3EA4972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0535-839C-EC4C-9BD7-B358E80D9008}" type="datetime1">
              <a:rPr lang="nl-NL" smtClean="0"/>
              <a:t>09-01-2026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20864B-D235-FD49-5392-457B2781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F6150C-20B2-766A-DD59-D6DF000C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87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419C2E-62A1-01EE-00D5-D4445226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57CDB0-0D18-37EE-E2E9-AC0CD2E5F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9E4FA1-F0EE-0A35-264A-BE688E7AF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CB02318-B51D-224D-9FA5-91B6333B5A19}" type="datetime1">
              <a:rPr lang="nl-NL" smtClean="0"/>
              <a:pPr/>
              <a:t>09-01-2026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67DCEB-BE4D-02C1-F7B8-FC3BE3251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 dirty="0">
                <a:latin typeface="Arial" panose="020B0604020202020204" pitchFamily="34" charset="0"/>
              </a:rPr>
              <a:t>versie 2 - november 2025 • © 2025 </a:t>
            </a:r>
            <a:r>
              <a:rPr lang="nl-NL" dirty="0" err="1">
                <a:latin typeface="Arial" panose="020B0604020202020204" pitchFamily="34" charset="0"/>
              </a:rPr>
              <a:t>Kocon</a:t>
            </a:r>
            <a:r>
              <a:rPr lang="nl-NL" dirty="0">
                <a:latin typeface="Arial" panose="020B0604020202020204" pitchFamily="34" charset="0"/>
              </a:rPr>
              <a:t> / </a:t>
            </a:r>
            <a:r>
              <a:rPr lang="nl-NL" dirty="0" err="1">
                <a:latin typeface="Arial" panose="020B0604020202020204" pitchFamily="34" charset="0"/>
              </a:rPr>
              <a:t>Annebeth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Moolenburgh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44D777-EE3F-A684-A98B-B5066DD82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351AFDE-2DCF-C446-8697-E84132FCEB2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95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al.h5p.com/content/1292167730960842317/emb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539C2627-EB32-2B86-2B1F-81C0D00E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09" b="19482"/>
          <a:stretch>
            <a:fillRect/>
          </a:stretch>
        </p:blipFill>
        <p:spPr>
          <a:xfrm>
            <a:off x="0" y="0"/>
            <a:ext cx="12192000" cy="6650587"/>
          </a:xfrm>
          <a:prstGeom prst="rect">
            <a:avLst/>
          </a:prstGeom>
        </p:spPr>
      </p:pic>
      <p:sp>
        <p:nvSpPr>
          <p:cNvPr id="23" name="Tijdelijke aanduiding voor voettekst 12">
            <a:extLst>
              <a:ext uri="{FF2B5EF4-FFF2-40B4-BE49-F238E27FC236}">
                <a16:creationId xmlns:a16="http://schemas.microsoft.com/office/drawing/2014/main" id="{D0F1D98E-2249-EDD6-7A42-2A040B74BBC1}"/>
              </a:ext>
            </a:extLst>
          </p:cNvPr>
          <p:cNvSpPr txBox="1">
            <a:spLocks/>
          </p:cNvSpPr>
          <p:nvPr/>
        </p:nvSpPr>
        <p:spPr>
          <a:xfrm>
            <a:off x="3550269" y="6560673"/>
            <a:ext cx="506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600" dirty="0">
                <a:latin typeface="Arial" panose="020B0604020202020204" pitchFamily="34" charset="0"/>
              </a:rPr>
              <a:t>© 2026 OKO / </a:t>
            </a:r>
            <a:r>
              <a:rPr lang="nl-NL" sz="600" dirty="0" err="1">
                <a:latin typeface="Arial" panose="020B0604020202020204" pitchFamily="34" charset="0"/>
              </a:rPr>
              <a:t>Annebeth</a:t>
            </a:r>
            <a:r>
              <a:rPr lang="nl-NL" sz="600" dirty="0">
                <a:latin typeface="Arial" panose="020B0604020202020204" pitchFamily="34" charset="0"/>
              </a:rPr>
              <a:t> Moolenburgh</a:t>
            </a:r>
          </a:p>
        </p:txBody>
      </p:sp>
      <p:sp>
        <p:nvSpPr>
          <p:cNvPr id="24" name="Tijdelijke aanduiding voor voettekst 12">
            <a:extLst>
              <a:ext uri="{FF2B5EF4-FFF2-40B4-BE49-F238E27FC236}">
                <a16:creationId xmlns:a16="http://schemas.microsoft.com/office/drawing/2014/main" id="{71C61C7B-9A83-ED72-A756-D750AFCB6608}"/>
              </a:ext>
            </a:extLst>
          </p:cNvPr>
          <p:cNvSpPr txBox="1">
            <a:spLocks/>
          </p:cNvSpPr>
          <p:nvPr/>
        </p:nvSpPr>
        <p:spPr>
          <a:xfrm>
            <a:off x="171450" y="6563538"/>
            <a:ext cx="3150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600" dirty="0">
                <a:latin typeface="Arial" panose="020B0604020202020204" pitchFamily="34" charset="0"/>
              </a:rPr>
              <a:t>versie januari 2026</a:t>
            </a:r>
          </a:p>
        </p:txBody>
      </p:sp>
      <p:sp>
        <p:nvSpPr>
          <p:cNvPr id="25" name="Tijdelijke aanduiding voor dianummer 24">
            <a:extLst>
              <a:ext uri="{FF2B5EF4-FFF2-40B4-BE49-F238E27FC236}">
                <a16:creationId xmlns:a16="http://schemas.microsoft.com/office/drawing/2014/main" id="{E1E8F3A2-2D0F-6D29-24EB-10A851D3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554" y="6560672"/>
            <a:ext cx="2743200" cy="365125"/>
          </a:xfrm>
        </p:spPr>
        <p:txBody>
          <a:bodyPr/>
          <a:lstStyle/>
          <a:p>
            <a:fld id="{F351AFDE-2DCF-C446-8697-E84132FCEB2C}" type="slidenum">
              <a:rPr lang="nl-NL" sz="800" smtClean="0"/>
              <a:t>1</a:t>
            </a:fld>
            <a:endParaRPr lang="nl-NL" sz="800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6EAC6485-A8D4-1CB8-7730-2EAECD051687}"/>
              </a:ext>
            </a:extLst>
          </p:cNvPr>
          <p:cNvGrpSpPr/>
          <p:nvPr/>
        </p:nvGrpSpPr>
        <p:grpSpPr>
          <a:xfrm>
            <a:off x="5181801" y="424595"/>
            <a:ext cx="1828399" cy="585915"/>
            <a:chOff x="4868804" y="5878054"/>
            <a:chExt cx="1828399" cy="585915"/>
          </a:xfrm>
        </p:grpSpPr>
        <p:sp>
          <p:nvSpPr>
            <p:cNvPr id="4" name="Afgeronde rechthoek 3">
              <a:extLst>
                <a:ext uri="{FF2B5EF4-FFF2-40B4-BE49-F238E27FC236}">
                  <a16:creationId xmlns:a16="http://schemas.microsoft.com/office/drawing/2014/main" id="{E4B795B4-4D28-EDF4-4FC2-020E1D9392BC}"/>
                </a:ext>
              </a:extLst>
            </p:cNvPr>
            <p:cNvSpPr/>
            <p:nvPr/>
          </p:nvSpPr>
          <p:spPr>
            <a:xfrm>
              <a:off x="4868804" y="5878054"/>
              <a:ext cx="1828399" cy="530617"/>
            </a:xfrm>
            <a:prstGeom prst="roundRect">
              <a:avLst>
                <a:gd name="adj" fmla="val 50000"/>
              </a:avLst>
            </a:prstGeom>
            <a:solidFill>
              <a:srgbClr val="00CFFF"/>
            </a:solidFill>
            <a:ln>
              <a:noFill/>
            </a:ln>
            <a:effectLst>
              <a:outerShdw blurRad="538319" sx="116000" sy="116000" algn="ctr" rotWithShape="0">
                <a:srgbClr val="00CFF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21771D39-1A9F-3B5D-5906-92C6C6E78243}"/>
                </a:ext>
              </a:extLst>
            </p:cNvPr>
            <p:cNvSpPr txBox="1"/>
            <p:nvPr/>
          </p:nvSpPr>
          <p:spPr>
            <a:xfrm>
              <a:off x="4868804" y="5959638"/>
              <a:ext cx="1828399" cy="504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2000" b="1" kern="100" dirty="0">
                  <a:solidFill>
                    <a:srgbClr val="00677F"/>
                  </a:solidFill>
                  <a:effectLst/>
                  <a:latin typeface="Arial Black" panose="020B0604020202020204" pitchFamily="34" charset="0"/>
                  <a:ea typeface="Aptos" panose="020B0004020202020204" pitchFamily="34" charset="0"/>
                  <a:cs typeface="Arial Black" panose="020B0604020202020204" pitchFamily="34" charset="0"/>
                </a:rPr>
                <a:t>PIEKEREN</a:t>
              </a:r>
              <a:endParaRPr lang="nl-NL" sz="1200" b="1" kern="100" dirty="0">
                <a:effectLst/>
                <a:latin typeface="Arial Black" panose="020B0604020202020204" pitchFamily="34" charset="0"/>
                <a:ea typeface="Aptos" panose="020B0004020202020204" pitchFamily="34" charset="0"/>
                <a:cs typeface="Arial Black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29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E34AE-5B8E-E7CE-E6C8-49CB2EE8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F3F1072-DE25-32EA-F17A-EEC4149C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1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0D8BB16A-577D-CDDA-BD04-9F1AD1AA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157" y="6405563"/>
            <a:ext cx="2743200" cy="365125"/>
          </a:xfrm>
        </p:spPr>
        <p:txBody>
          <a:bodyPr/>
          <a:lstStyle/>
          <a:p>
            <a:fld id="{F351AFDE-2DCF-C446-8697-E84132FCEB2C}" type="slidenum">
              <a:rPr lang="nl-NL" sz="1000" smtClean="0"/>
              <a:t>10</a:t>
            </a:fld>
            <a:endParaRPr lang="nl-NL" sz="10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FC017D6-7688-C3C9-0F7C-72DB1C7BE44E}"/>
              </a:ext>
            </a:extLst>
          </p:cNvPr>
          <p:cNvSpPr txBox="1"/>
          <p:nvPr/>
        </p:nvSpPr>
        <p:spPr>
          <a:xfrm>
            <a:off x="1041613" y="1471879"/>
            <a:ext cx="834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klassikaal de vragen uit de vragenlijst door en bespreek de films</a:t>
            </a: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510DBBB-A8A6-9BC4-F7A9-400ED05D16D0}"/>
              </a:ext>
            </a:extLst>
          </p:cNvPr>
          <p:cNvSpPr txBox="1"/>
          <p:nvPr/>
        </p:nvSpPr>
        <p:spPr>
          <a:xfrm>
            <a:off x="1041611" y="889805"/>
            <a:ext cx="685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Nagesprek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CE368E92-6626-1F6C-76D8-6958ADC2352B}"/>
              </a:ext>
            </a:extLst>
          </p:cNvPr>
          <p:cNvGrpSpPr/>
          <p:nvPr/>
        </p:nvGrpSpPr>
        <p:grpSpPr>
          <a:xfrm>
            <a:off x="1289584" y="2626283"/>
            <a:ext cx="4621844" cy="369332"/>
            <a:chOff x="2285142" y="3282043"/>
            <a:chExt cx="4621844" cy="369332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8AED9891-2CBF-04D6-6C5B-7AB566289C87}"/>
                </a:ext>
              </a:extLst>
            </p:cNvPr>
            <p:cNvSpPr txBox="1"/>
            <p:nvPr/>
          </p:nvSpPr>
          <p:spPr>
            <a:xfrm>
              <a:off x="2645229" y="3282043"/>
              <a:ext cx="4261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kern="100" dirty="0">
                  <a:solidFill>
                    <a:schemeClr val="bg1"/>
                  </a:solidFill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Wie heb je gevolgd in de films?</a:t>
              </a:r>
              <a:endPara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fgeronde rechthoek 7">
              <a:extLst>
                <a:ext uri="{FF2B5EF4-FFF2-40B4-BE49-F238E27FC236}">
                  <a16:creationId xmlns:a16="http://schemas.microsoft.com/office/drawing/2014/main" id="{3096188A-9AB1-D5DE-C920-DE23C4ED4921}"/>
                </a:ext>
              </a:extLst>
            </p:cNvPr>
            <p:cNvSpPr/>
            <p:nvPr/>
          </p:nvSpPr>
          <p:spPr>
            <a:xfrm>
              <a:off x="2285142" y="3429000"/>
              <a:ext cx="123947" cy="129024"/>
            </a:xfrm>
            <a:prstGeom prst="roundRect">
              <a:avLst>
                <a:gd name="adj" fmla="val 50000"/>
              </a:avLst>
            </a:prstGeom>
            <a:solidFill>
              <a:srgbClr val="00CFFF"/>
            </a:solidFill>
            <a:ln>
              <a:noFill/>
            </a:ln>
            <a:effectLst>
              <a:outerShdw blurRad="238657" sx="96826" sy="96826" algn="ctr" rotWithShape="0">
                <a:srgbClr val="00CFFF">
                  <a:alpha val="88006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DAEA3BE-9E54-D1AD-6797-90299391346D}"/>
              </a:ext>
            </a:extLst>
          </p:cNvPr>
          <p:cNvGrpSpPr/>
          <p:nvPr/>
        </p:nvGrpSpPr>
        <p:grpSpPr>
          <a:xfrm>
            <a:off x="1289584" y="3075513"/>
            <a:ext cx="7489866" cy="369332"/>
            <a:chOff x="2285142" y="3282043"/>
            <a:chExt cx="7489866" cy="369332"/>
          </a:xfrm>
        </p:grpSpPr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BE7D93E9-D3D5-CE83-C88E-D0563BCA6AF2}"/>
                </a:ext>
              </a:extLst>
            </p:cNvPr>
            <p:cNvSpPr txBox="1"/>
            <p:nvPr/>
          </p:nvSpPr>
          <p:spPr>
            <a:xfrm>
              <a:off x="2645229" y="3282043"/>
              <a:ext cx="712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nl-NL" kern="100" dirty="0">
                  <a:solidFill>
                    <a:schemeClr val="bg1"/>
                  </a:solidFill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Herken je de problemen waar ze mee te maken krijgen?</a:t>
              </a:r>
              <a:endPara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Afgeronde rechthoek 14">
              <a:extLst>
                <a:ext uri="{FF2B5EF4-FFF2-40B4-BE49-F238E27FC236}">
                  <a16:creationId xmlns:a16="http://schemas.microsoft.com/office/drawing/2014/main" id="{6B3C227E-D4E3-BFAE-B2D7-6E1A3FB1AC34}"/>
                </a:ext>
              </a:extLst>
            </p:cNvPr>
            <p:cNvSpPr/>
            <p:nvPr/>
          </p:nvSpPr>
          <p:spPr>
            <a:xfrm>
              <a:off x="2285142" y="3429000"/>
              <a:ext cx="123947" cy="129024"/>
            </a:xfrm>
            <a:prstGeom prst="roundRect">
              <a:avLst>
                <a:gd name="adj" fmla="val 50000"/>
              </a:avLst>
            </a:prstGeom>
            <a:solidFill>
              <a:srgbClr val="00CFFF"/>
            </a:solidFill>
            <a:ln>
              <a:noFill/>
            </a:ln>
            <a:effectLst>
              <a:outerShdw blurRad="238657" sx="96826" sy="96826" algn="ctr" rotWithShape="0">
                <a:srgbClr val="00CFFF">
                  <a:alpha val="88006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506BA68E-CB5E-E654-2C6F-03B84A79E128}"/>
              </a:ext>
            </a:extLst>
          </p:cNvPr>
          <p:cNvGrpSpPr/>
          <p:nvPr/>
        </p:nvGrpSpPr>
        <p:grpSpPr>
          <a:xfrm>
            <a:off x="1289584" y="3530155"/>
            <a:ext cx="10239305" cy="369332"/>
            <a:chOff x="2285142" y="3282043"/>
            <a:chExt cx="10239305" cy="369332"/>
          </a:xfrm>
        </p:grpSpPr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649D8CFB-9997-A394-DD2C-B980FAF15D35}"/>
                </a:ext>
              </a:extLst>
            </p:cNvPr>
            <p:cNvSpPr txBox="1"/>
            <p:nvPr/>
          </p:nvSpPr>
          <p:spPr>
            <a:xfrm>
              <a:off x="2645229" y="3282043"/>
              <a:ext cx="987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nl-NL" kern="100" dirty="0">
                  <a:solidFill>
                    <a:schemeClr val="bg1"/>
                  </a:solidFill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Denk je dat de problemen van het personage groter zijn geworden door de genomen keuzes?</a:t>
              </a:r>
            </a:p>
          </p:txBody>
        </p:sp>
        <p:sp>
          <p:nvSpPr>
            <p:cNvPr id="25" name="Afgeronde rechthoek 24">
              <a:extLst>
                <a:ext uri="{FF2B5EF4-FFF2-40B4-BE49-F238E27FC236}">
                  <a16:creationId xmlns:a16="http://schemas.microsoft.com/office/drawing/2014/main" id="{80ED28EE-BED0-CB5E-C73B-BF8D0F9D24E3}"/>
                </a:ext>
              </a:extLst>
            </p:cNvPr>
            <p:cNvSpPr/>
            <p:nvPr/>
          </p:nvSpPr>
          <p:spPr>
            <a:xfrm>
              <a:off x="2285142" y="3429000"/>
              <a:ext cx="123947" cy="129024"/>
            </a:xfrm>
            <a:prstGeom prst="roundRect">
              <a:avLst>
                <a:gd name="adj" fmla="val 50000"/>
              </a:avLst>
            </a:prstGeom>
            <a:solidFill>
              <a:srgbClr val="00CFFF"/>
            </a:solidFill>
            <a:ln>
              <a:noFill/>
            </a:ln>
            <a:effectLst>
              <a:outerShdw blurRad="238657" sx="96826" sy="96826" algn="ctr" rotWithShape="0">
                <a:srgbClr val="00CFFF">
                  <a:alpha val="88006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D60B90B6-7C3A-57C3-464B-AF1ADF5FC2B8}"/>
              </a:ext>
            </a:extLst>
          </p:cNvPr>
          <p:cNvGrpSpPr/>
          <p:nvPr/>
        </p:nvGrpSpPr>
        <p:grpSpPr>
          <a:xfrm>
            <a:off x="1289584" y="3949829"/>
            <a:ext cx="10239305" cy="369332"/>
            <a:chOff x="2285142" y="3282043"/>
            <a:chExt cx="10239305" cy="369332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58D8F134-7319-24BC-F499-E13D706C28DA}"/>
                </a:ext>
              </a:extLst>
            </p:cNvPr>
            <p:cNvSpPr txBox="1"/>
            <p:nvPr/>
          </p:nvSpPr>
          <p:spPr>
            <a:xfrm>
              <a:off x="2645229" y="3282043"/>
              <a:ext cx="987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nl-NL" kern="100" dirty="0">
                  <a:solidFill>
                    <a:schemeClr val="bg1"/>
                  </a:solidFill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Heb je tips voor Noa en Yannick?</a:t>
              </a:r>
              <a:endPara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Afgeronde rechthoek 27">
              <a:extLst>
                <a:ext uri="{FF2B5EF4-FFF2-40B4-BE49-F238E27FC236}">
                  <a16:creationId xmlns:a16="http://schemas.microsoft.com/office/drawing/2014/main" id="{EB8365E2-8FB8-90F8-3D7F-285AAA2666F8}"/>
                </a:ext>
              </a:extLst>
            </p:cNvPr>
            <p:cNvSpPr/>
            <p:nvPr/>
          </p:nvSpPr>
          <p:spPr>
            <a:xfrm>
              <a:off x="2285142" y="3429000"/>
              <a:ext cx="123947" cy="129024"/>
            </a:xfrm>
            <a:prstGeom prst="roundRect">
              <a:avLst>
                <a:gd name="adj" fmla="val 50000"/>
              </a:avLst>
            </a:prstGeom>
            <a:solidFill>
              <a:srgbClr val="00CFFF"/>
            </a:solidFill>
            <a:ln>
              <a:noFill/>
            </a:ln>
            <a:effectLst>
              <a:outerShdw blurRad="238657" sx="96826" sy="96826" algn="ctr" rotWithShape="0">
                <a:srgbClr val="00CFFF">
                  <a:alpha val="88006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7F8E7951-B3D7-523C-C7EE-FEF885F892BB}"/>
              </a:ext>
            </a:extLst>
          </p:cNvPr>
          <p:cNvGrpSpPr/>
          <p:nvPr/>
        </p:nvGrpSpPr>
        <p:grpSpPr>
          <a:xfrm>
            <a:off x="1289584" y="4368171"/>
            <a:ext cx="10239305" cy="369332"/>
            <a:chOff x="2285142" y="3282043"/>
            <a:chExt cx="10239305" cy="369332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D2BB44E0-3703-F835-3865-1A073CBA3E93}"/>
                </a:ext>
              </a:extLst>
            </p:cNvPr>
            <p:cNvSpPr txBox="1"/>
            <p:nvPr/>
          </p:nvSpPr>
          <p:spPr>
            <a:xfrm>
              <a:off x="2645229" y="3282043"/>
              <a:ext cx="987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nl-NL" kern="100" dirty="0">
                  <a:solidFill>
                    <a:schemeClr val="bg1"/>
                  </a:solidFill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Veel jongeren piekeren. Pieker jij wel eens?</a:t>
              </a:r>
              <a:endPara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Afgeronde rechthoek 30">
              <a:extLst>
                <a:ext uri="{FF2B5EF4-FFF2-40B4-BE49-F238E27FC236}">
                  <a16:creationId xmlns:a16="http://schemas.microsoft.com/office/drawing/2014/main" id="{2F848727-E47C-6F72-7FAA-7EEAE7366C38}"/>
                </a:ext>
              </a:extLst>
            </p:cNvPr>
            <p:cNvSpPr/>
            <p:nvPr/>
          </p:nvSpPr>
          <p:spPr>
            <a:xfrm>
              <a:off x="2285142" y="3429000"/>
              <a:ext cx="123947" cy="129024"/>
            </a:xfrm>
            <a:prstGeom prst="roundRect">
              <a:avLst>
                <a:gd name="adj" fmla="val 50000"/>
              </a:avLst>
            </a:prstGeom>
            <a:solidFill>
              <a:srgbClr val="00CFFF"/>
            </a:solidFill>
            <a:ln>
              <a:noFill/>
            </a:ln>
            <a:effectLst>
              <a:outerShdw blurRad="238657" sx="96826" sy="96826" algn="ctr" rotWithShape="0">
                <a:srgbClr val="00CFFF">
                  <a:alpha val="88006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F12737C-70C3-1446-E000-B5CBD2EBC932}"/>
              </a:ext>
            </a:extLst>
          </p:cNvPr>
          <p:cNvGrpSpPr/>
          <p:nvPr/>
        </p:nvGrpSpPr>
        <p:grpSpPr>
          <a:xfrm>
            <a:off x="1289584" y="4817474"/>
            <a:ext cx="10239305" cy="369332"/>
            <a:chOff x="2285142" y="3282043"/>
            <a:chExt cx="10239305" cy="369332"/>
          </a:xfrm>
        </p:grpSpPr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F1C995A0-69A0-DC86-EA6B-119070D91DC4}"/>
                </a:ext>
              </a:extLst>
            </p:cNvPr>
            <p:cNvSpPr txBox="1"/>
            <p:nvPr/>
          </p:nvSpPr>
          <p:spPr>
            <a:xfrm>
              <a:off x="2645229" y="3282043"/>
              <a:ext cx="987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nl-NL" kern="100" dirty="0">
                  <a:solidFill>
                    <a:schemeClr val="bg1"/>
                  </a:solidFill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Als je piekert, waar gaat dat dan over?</a:t>
              </a:r>
              <a:endPara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Afgeronde rechthoek 33">
              <a:extLst>
                <a:ext uri="{FF2B5EF4-FFF2-40B4-BE49-F238E27FC236}">
                  <a16:creationId xmlns:a16="http://schemas.microsoft.com/office/drawing/2014/main" id="{2C11B89E-1634-C2A2-1C32-1B190F0F82DF}"/>
                </a:ext>
              </a:extLst>
            </p:cNvPr>
            <p:cNvSpPr/>
            <p:nvPr/>
          </p:nvSpPr>
          <p:spPr>
            <a:xfrm>
              <a:off x="2285142" y="3429000"/>
              <a:ext cx="123947" cy="129024"/>
            </a:xfrm>
            <a:prstGeom prst="roundRect">
              <a:avLst>
                <a:gd name="adj" fmla="val 50000"/>
              </a:avLst>
            </a:prstGeom>
            <a:solidFill>
              <a:srgbClr val="00CFFF"/>
            </a:solidFill>
            <a:ln>
              <a:noFill/>
            </a:ln>
            <a:effectLst>
              <a:outerShdw blurRad="238657" sx="96826" sy="96826" algn="ctr" rotWithShape="0">
                <a:srgbClr val="00CFFF">
                  <a:alpha val="88006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A17668C5-BBCD-BB62-0ED8-5CC805C912C8}"/>
              </a:ext>
            </a:extLst>
          </p:cNvPr>
          <p:cNvGrpSpPr/>
          <p:nvPr/>
        </p:nvGrpSpPr>
        <p:grpSpPr>
          <a:xfrm>
            <a:off x="1289584" y="5241694"/>
            <a:ext cx="10239305" cy="369332"/>
            <a:chOff x="2285142" y="3282043"/>
            <a:chExt cx="10239305" cy="369332"/>
          </a:xfrm>
        </p:grpSpPr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7D4702E3-E73A-5BAD-2B38-5E4D25690F3F}"/>
                </a:ext>
              </a:extLst>
            </p:cNvPr>
            <p:cNvSpPr txBox="1"/>
            <p:nvPr/>
          </p:nvSpPr>
          <p:spPr>
            <a:xfrm>
              <a:off x="2645229" y="3282043"/>
              <a:ext cx="987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nl-NL" kern="100" dirty="0">
                  <a:solidFill>
                    <a:schemeClr val="bg1"/>
                  </a:solidFill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Wat zou kunnen helpen tegen piekeren?</a:t>
              </a:r>
              <a:endPara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Afgeronde rechthoek 36">
              <a:extLst>
                <a:ext uri="{FF2B5EF4-FFF2-40B4-BE49-F238E27FC236}">
                  <a16:creationId xmlns:a16="http://schemas.microsoft.com/office/drawing/2014/main" id="{6EA5A092-017E-14A2-9DA2-5948F4536440}"/>
                </a:ext>
              </a:extLst>
            </p:cNvPr>
            <p:cNvSpPr/>
            <p:nvPr/>
          </p:nvSpPr>
          <p:spPr>
            <a:xfrm>
              <a:off x="2285142" y="3429000"/>
              <a:ext cx="123947" cy="129024"/>
            </a:xfrm>
            <a:prstGeom prst="roundRect">
              <a:avLst>
                <a:gd name="adj" fmla="val 50000"/>
              </a:avLst>
            </a:prstGeom>
            <a:solidFill>
              <a:srgbClr val="00CFFF"/>
            </a:solidFill>
            <a:ln>
              <a:noFill/>
            </a:ln>
            <a:effectLst>
              <a:outerShdw blurRad="238657" sx="96826" sy="96826" algn="ctr" rotWithShape="0">
                <a:srgbClr val="00CFFF">
                  <a:alpha val="88006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69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2434B-12F6-71F8-5474-BEA451E15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1E02F19-B3C9-482C-DE6F-00C7BE27B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1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3950F52D-F0E0-4496-1D0B-749043B9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157" y="6405563"/>
            <a:ext cx="2743200" cy="365125"/>
          </a:xfrm>
        </p:spPr>
        <p:txBody>
          <a:bodyPr/>
          <a:lstStyle/>
          <a:p>
            <a:fld id="{F351AFDE-2DCF-C446-8697-E84132FCEB2C}" type="slidenum">
              <a:rPr lang="nl-NL" sz="1000" smtClean="0"/>
              <a:t>11</a:t>
            </a:fld>
            <a:endParaRPr lang="nl-NL" sz="1000" dirty="0"/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EEF749F5-5B93-27E2-29A6-80765CCB0DCA}"/>
              </a:ext>
            </a:extLst>
          </p:cNvPr>
          <p:cNvSpPr/>
          <p:nvPr/>
        </p:nvSpPr>
        <p:spPr>
          <a:xfrm>
            <a:off x="1243164" y="3785771"/>
            <a:ext cx="3403600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v</a:t>
            </a:r>
            <a:r>
              <a: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ertrouwenspersoon op school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F6C8D6C-65C6-F6A3-D3BE-A7889DC4EE6F}"/>
              </a:ext>
            </a:extLst>
          </p:cNvPr>
          <p:cNvSpPr txBox="1"/>
          <p:nvPr/>
        </p:nvSpPr>
        <p:spPr>
          <a:xfrm>
            <a:off x="2964309" y="1009350"/>
            <a:ext cx="6263378" cy="19698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2800" b="1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Zit je ergens mee?</a:t>
            </a:r>
          </a:p>
          <a:p>
            <a:pPr algn="ctr">
              <a:buNone/>
            </a:pPr>
            <a:endParaRPr lang="nl-NL" sz="2800" b="1" kern="1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nl-NL" sz="28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Praat er met een volwassene over. </a:t>
            </a:r>
          </a:p>
          <a:p>
            <a:pPr algn="ctr">
              <a:buNone/>
            </a:pPr>
            <a:r>
              <a:rPr lang="nl-NL" sz="28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 is altijd iemand die je kan helpen.</a:t>
            </a: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E9C0E3B2-7A79-49A6-352B-929567121399}"/>
              </a:ext>
            </a:extLst>
          </p:cNvPr>
          <p:cNvSpPr/>
          <p:nvPr/>
        </p:nvSpPr>
        <p:spPr>
          <a:xfrm>
            <a:off x="7797798" y="4427310"/>
            <a:ext cx="1118577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mentor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F8B520EE-C988-597E-CF45-9FF992C38726}"/>
              </a:ext>
            </a:extLst>
          </p:cNvPr>
          <p:cNvSpPr/>
          <p:nvPr/>
        </p:nvSpPr>
        <p:spPr>
          <a:xfrm>
            <a:off x="5066469" y="4114559"/>
            <a:ext cx="1744133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familielid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4D39D69D-7D47-B791-1A68-3A2D0734722C}"/>
              </a:ext>
            </a:extLst>
          </p:cNvPr>
          <p:cNvSpPr/>
          <p:nvPr/>
        </p:nvSpPr>
        <p:spPr>
          <a:xfrm>
            <a:off x="2763537" y="4588693"/>
            <a:ext cx="1503664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 ouders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385E98D5-36C2-45C9-725C-4214E250BD42}"/>
              </a:ext>
            </a:extLst>
          </p:cNvPr>
          <p:cNvSpPr/>
          <p:nvPr/>
        </p:nvSpPr>
        <p:spPr>
          <a:xfrm>
            <a:off x="4394199" y="4981209"/>
            <a:ext cx="3403599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ouders van een vriend / vriendin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1FBDC0F6-C791-5C62-B5D7-8EFA74C02423}"/>
              </a:ext>
            </a:extLst>
          </p:cNvPr>
          <p:cNvSpPr/>
          <p:nvPr/>
        </p:nvSpPr>
        <p:spPr>
          <a:xfrm>
            <a:off x="7010438" y="3678287"/>
            <a:ext cx="1198864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huisarts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E968FB02-CFD1-C985-2E01-9CA615B19C32}"/>
              </a:ext>
            </a:extLst>
          </p:cNvPr>
          <p:cNvSpPr/>
          <p:nvPr/>
        </p:nvSpPr>
        <p:spPr>
          <a:xfrm>
            <a:off x="1753812" y="5367463"/>
            <a:ext cx="2131174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jongerenwerkers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F899EDE0-784F-6E2C-6828-50DE9B03A183}"/>
              </a:ext>
            </a:extLst>
          </p:cNvPr>
          <p:cNvSpPr/>
          <p:nvPr/>
        </p:nvSpPr>
        <p:spPr>
          <a:xfrm>
            <a:off x="8209301" y="5367463"/>
            <a:ext cx="1774597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psycholoog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5BE77958-0114-9088-E93D-3E90BB2D4F59}"/>
              </a:ext>
            </a:extLst>
          </p:cNvPr>
          <p:cNvSpPr/>
          <p:nvPr/>
        </p:nvSpPr>
        <p:spPr>
          <a:xfrm>
            <a:off x="8798379" y="3822214"/>
            <a:ext cx="1774597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 sportcoach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6B088FE-299F-D5B3-CE4B-A985BB37B9AE}"/>
              </a:ext>
            </a:extLst>
          </p:cNvPr>
          <p:cNvSpPr txBox="1"/>
          <p:nvPr/>
        </p:nvSpPr>
        <p:spPr>
          <a:xfrm>
            <a:off x="5357739" y="6023781"/>
            <a:ext cx="1503664" cy="5206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C32A100C-6B6F-020F-0975-B2CB721E8C74}"/>
              </a:ext>
            </a:extLst>
          </p:cNvPr>
          <p:cNvSpPr/>
          <p:nvPr/>
        </p:nvSpPr>
        <p:spPr>
          <a:xfrm>
            <a:off x="9260349" y="4637176"/>
            <a:ext cx="2007512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haptotherapeut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7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5787F8-B015-4AF5-5101-D47BC078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AFDE-2DCF-C446-8697-E84132FCEB2C}" type="slidenum">
              <a:rPr lang="nl-NL" smtClean="0"/>
              <a:t>12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310E90C-0D54-C2C4-AD77-E4818832C3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Arial" panose="020B0604020202020204" pitchFamily="34" charset="0"/>
            </a:endParaRPr>
          </a:p>
        </p:txBody>
      </p:sp>
      <p:pic>
        <p:nvPicPr>
          <p:cNvPr id="6" name="Afbeelding 5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EF1FC325-36B1-8D33-A4F0-C76C55B97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90"/>
                    </a14:imgEffect>
                    <a14:imgEffect>
                      <a14:saturation sat="31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97" y="2230335"/>
            <a:ext cx="3719005" cy="1406248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037DFEBC-8B21-7069-8F00-2263D21C3FFF}"/>
              </a:ext>
            </a:extLst>
          </p:cNvPr>
          <p:cNvGrpSpPr/>
          <p:nvPr/>
        </p:nvGrpSpPr>
        <p:grpSpPr>
          <a:xfrm>
            <a:off x="5297869" y="3860279"/>
            <a:ext cx="1594566" cy="568593"/>
            <a:chOff x="4972172" y="5895376"/>
            <a:chExt cx="1594566" cy="568593"/>
          </a:xfrm>
        </p:grpSpPr>
        <p:sp>
          <p:nvSpPr>
            <p:cNvPr id="3" name="Afgeronde rechthoek 2">
              <a:extLst>
                <a:ext uri="{FF2B5EF4-FFF2-40B4-BE49-F238E27FC236}">
                  <a16:creationId xmlns:a16="http://schemas.microsoft.com/office/drawing/2014/main" id="{A41DF488-B29D-7990-DB8B-B1802091D065}"/>
                </a:ext>
              </a:extLst>
            </p:cNvPr>
            <p:cNvSpPr/>
            <p:nvPr/>
          </p:nvSpPr>
          <p:spPr>
            <a:xfrm>
              <a:off x="4972172" y="5895376"/>
              <a:ext cx="1594566" cy="425920"/>
            </a:xfrm>
            <a:prstGeom prst="roundRect">
              <a:avLst>
                <a:gd name="adj" fmla="val 50000"/>
              </a:avLst>
            </a:prstGeom>
            <a:solidFill>
              <a:srgbClr val="00CFFF"/>
            </a:solidFill>
            <a:ln>
              <a:noFill/>
            </a:ln>
            <a:effectLst>
              <a:outerShdw blurRad="538319" sx="116000" sy="116000" algn="ctr" rotWithShape="0">
                <a:srgbClr val="00CFF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3B66D946-7027-2CCB-BD72-D2799E4CAA8B}"/>
                </a:ext>
              </a:extLst>
            </p:cNvPr>
            <p:cNvSpPr txBox="1"/>
            <p:nvPr/>
          </p:nvSpPr>
          <p:spPr>
            <a:xfrm>
              <a:off x="5030929" y="5959638"/>
              <a:ext cx="1477052" cy="504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600" b="1" kern="100" dirty="0">
                  <a:solidFill>
                    <a:srgbClr val="00677F"/>
                  </a:solidFill>
                  <a:latin typeface="Arial Black" panose="020B0604020202020204" pitchFamily="34" charset="0"/>
                  <a:ea typeface="Aptos" panose="020B0004020202020204" pitchFamily="34" charset="0"/>
                  <a:cs typeface="Arial Black" panose="020B0604020202020204" pitchFamily="34" charset="0"/>
                </a:rPr>
                <a:t>PIEKEREN</a:t>
              </a:r>
              <a:endParaRPr lang="nl-NL" sz="1200" b="1" kern="100" dirty="0">
                <a:effectLst/>
                <a:latin typeface="Arial Black" panose="020B0604020202020204" pitchFamily="34" charset="0"/>
                <a:ea typeface="Aptos" panose="020B0004020202020204" pitchFamily="34" charset="0"/>
                <a:cs typeface="Arial Black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73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81ACB314-7BE5-62E1-F385-1D388FA75348}"/>
              </a:ext>
            </a:extLst>
          </p:cNvPr>
          <p:cNvSpPr/>
          <p:nvPr/>
        </p:nvSpPr>
        <p:spPr>
          <a:xfrm>
            <a:off x="0" y="-20040"/>
            <a:ext cx="12192000" cy="66614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Arial" panose="020B0604020202020204" pitchFamily="34" charset="0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215E46C7-D5CA-ADC3-90FE-A5BAE9468BAF}"/>
              </a:ext>
            </a:extLst>
          </p:cNvPr>
          <p:cNvGrpSpPr/>
          <p:nvPr/>
        </p:nvGrpSpPr>
        <p:grpSpPr>
          <a:xfrm>
            <a:off x="883503" y="2697273"/>
            <a:ext cx="6799136" cy="1030625"/>
            <a:chOff x="0" y="-25851"/>
            <a:chExt cx="6799580" cy="1031256"/>
          </a:xfrm>
        </p:grpSpPr>
        <p:sp>
          <p:nvSpPr>
            <p:cNvPr id="7" name="Tekstvak 3">
              <a:extLst>
                <a:ext uri="{FF2B5EF4-FFF2-40B4-BE49-F238E27FC236}">
                  <a16:creationId xmlns:a16="http://schemas.microsoft.com/office/drawing/2014/main" id="{7B305DB4-ABFA-40DE-8A51-45F110BE1F59}"/>
                </a:ext>
              </a:extLst>
            </p:cNvPr>
            <p:cNvSpPr txBox="1"/>
            <p:nvPr/>
          </p:nvSpPr>
          <p:spPr>
            <a:xfrm>
              <a:off x="0" y="387550"/>
              <a:ext cx="6799580" cy="6178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nl-NL" sz="3600" b="1" kern="1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Lesprogramma</a:t>
              </a:r>
            </a:p>
          </p:txBody>
        </p:sp>
        <p:sp>
          <p:nvSpPr>
            <p:cNvPr id="8" name="Tekstvak 3">
              <a:extLst>
                <a:ext uri="{FF2B5EF4-FFF2-40B4-BE49-F238E27FC236}">
                  <a16:creationId xmlns:a16="http://schemas.microsoft.com/office/drawing/2014/main" id="{3B85B335-1585-06EA-399B-956453080948}"/>
                </a:ext>
              </a:extLst>
            </p:cNvPr>
            <p:cNvSpPr txBox="1"/>
            <p:nvPr/>
          </p:nvSpPr>
          <p:spPr>
            <a:xfrm>
              <a:off x="0" y="9731"/>
              <a:ext cx="6799580" cy="39061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nl-NL" sz="1600" b="1" kern="100" dirty="0">
                  <a:solidFill>
                    <a:srgbClr val="FF3FF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SHITZOOI</a:t>
              </a:r>
              <a:endParaRPr lang="nl-NL" sz="1200" b="1" kern="100" dirty="0">
                <a:solidFill>
                  <a:srgbClr val="FF3F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5E1D4297-3401-C811-5ECC-28E3A28AD164}"/>
                </a:ext>
              </a:extLst>
            </p:cNvPr>
            <p:cNvGrpSpPr/>
            <p:nvPr/>
          </p:nvGrpSpPr>
          <p:grpSpPr>
            <a:xfrm>
              <a:off x="1197473" y="-25851"/>
              <a:ext cx="1428934" cy="362671"/>
              <a:chOff x="-370753" y="-25851"/>
              <a:chExt cx="1429660" cy="362671"/>
            </a:xfrm>
          </p:grpSpPr>
          <p:sp>
            <p:nvSpPr>
              <p:cNvPr id="10" name="Afgeronde rechthoek 9">
                <a:extLst>
                  <a:ext uri="{FF2B5EF4-FFF2-40B4-BE49-F238E27FC236}">
                    <a16:creationId xmlns:a16="http://schemas.microsoft.com/office/drawing/2014/main" id="{43FB7B9A-CAAE-E00C-14C6-7A3EAD93090A}"/>
                  </a:ext>
                </a:extLst>
              </p:cNvPr>
              <p:cNvSpPr/>
              <p:nvPr/>
            </p:nvSpPr>
            <p:spPr>
              <a:xfrm>
                <a:off x="-331765" y="-25851"/>
                <a:ext cx="1343803" cy="354330"/>
              </a:xfrm>
              <a:prstGeom prst="roundRect">
                <a:avLst>
                  <a:gd name="adj" fmla="val 50000"/>
                </a:avLst>
              </a:prstGeom>
              <a:solidFill>
                <a:srgbClr val="00CFFF"/>
              </a:solidFill>
              <a:ln>
                <a:noFill/>
              </a:ln>
              <a:effectLst>
                <a:outerShdw blurRad="238657" sx="96826" sy="96826" algn="ctr" rotWithShape="0">
                  <a:srgbClr val="00CFFF">
                    <a:alpha val="88006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None/>
                </a:pPr>
                <a:r>
                  <a:rPr lang="nl-NL" sz="1400" kern="100" dirty="0">
                    <a:solidFill>
                      <a:srgbClr val="00677F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:endParaRPr lang="nl-NL" sz="12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kstvak 5">
                <a:extLst>
                  <a:ext uri="{FF2B5EF4-FFF2-40B4-BE49-F238E27FC236}">
                    <a16:creationId xmlns:a16="http://schemas.microsoft.com/office/drawing/2014/main" id="{D7D5DE38-94BD-41F6-E797-CD2B5B1B42A0}"/>
                  </a:ext>
                </a:extLst>
              </p:cNvPr>
              <p:cNvSpPr txBox="1"/>
              <p:nvPr/>
            </p:nvSpPr>
            <p:spPr>
              <a:xfrm>
                <a:off x="-370753" y="43"/>
                <a:ext cx="1429660" cy="3367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None/>
                </a:pPr>
                <a:r>
                  <a:rPr lang="nl-NL" sz="1400" b="1" kern="100" dirty="0">
                    <a:solidFill>
                      <a:srgbClr val="00677F"/>
                    </a:solidFill>
                    <a:latin typeface="Arial Black" panose="020B0604020202020204" pitchFamily="34" charset="0"/>
                    <a:ea typeface="Aptos" panose="020B0004020202020204" pitchFamily="34" charset="0"/>
                    <a:cs typeface="Arial Black" panose="020B0604020202020204" pitchFamily="34" charset="0"/>
                  </a:rPr>
                  <a:t>PIEKEREN</a:t>
                </a:r>
                <a:endParaRPr lang="nl-NL" sz="1200" b="1" kern="100" dirty="0">
                  <a:effectLst/>
                  <a:latin typeface="Arial Black" panose="020B0604020202020204" pitchFamily="34" charset="0"/>
                  <a:ea typeface="Aptos" panose="020B0004020202020204" pitchFamily="34" charset="0"/>
                  <a:cs typeface="Arial Black" panose="020B0604020202020204" pitchFamily="34" charset="0"/>
                </a:endParaRPr>
              </a:p>
            </p:txBody>
          </p:sp>
        </p:grpSp>
      </p:grpSp>
      <p:sp>
        <p:nvSpPr>
          <p:cNvPr id="6" name="Tijdelijke aanduiding voor voettekst 12">
            <a:extLst>
              <a:ext uri="{FF2B5EF4-FFF2-40B4-BE49-F238E27FC236}">
                <a16:creationId xmlns:a16="http://schemas.microsoft.com/office/drawing/2014/main" id="{EB1D31FE-F9A7-43CE-6DFC-DD61C5F60BE9}"/>
              </a:ext>
            </a:extLst>
          </p:cNvPr>
          <p:cNvSpPr txBox="1">
            <a:spLocks/>
          </p:cNvSpPr>
          <p:nvPr/>
        </p:nvSpPr>
        <p:spPr>
          <a:xfrm>
            <a:off x="3550269" y="6560673"/>
            <a:ext cx="506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600" dirty="0">
                <a:latin typeface="Arial" panose="020B0604020202020204" pitchFamily="34" charset="0"/>
              </a:rPr>
              <a:t>© 2026 OKO / </a:t>
            </a:r>
            <a:r>
              <a:rPr lang="nl-NL" sz="600" dirty="0" err="1">
                <a:latin typeface="Arial" panose="020B0604020202020204" pitchFamily="34" charset="0"/>
              </a:rPr>
              <a:t>Annebeth</a:t>
            </a:r>
            <a:r>
              <a:rPr lang="nl-NL" sz="600" dirty="0">
                <a:latin typeface="Arial" panose="020B0604020202020204" pitchFamily="34" charset="0"/>
              </a:rPr>
              <a:t> Moolenburgh</a:t>
            </a:r>
          </a:p>
        </p:txBody>
      </p:sp>
      <p:sp>
        <p:nvSpPr>
          <p:cNvPr id="12" name="Tijdelijke aanduiding voor voettekst 12">
            <a:extLst>
              <a:ext uri="{FF2B5EF4-FFF2-40B4-BE49-F238E27FC236}">
                <a16:creationId xmlns:a16="http://schemas.microsoft.com/office/drawing/2014/main" id="{2579050E-8DBA-C408-27FD-265FD2682DC2}"/>
              </a:ext>
            </a:extLst>
          </p:cNvPr>
          <p:cNvSpPr txBox="1">
            <a:spLocks/>
          </p:cNvSpPr>
          <p:nvPr/>
        </p:nvSpPr>
        <p:spPr>
          <a:xfrm>
            <a:off x="171450" y="6563538"/>
            <a:ext cx="3150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600" dirty="0">
                <a:latin typeface="Arial" panose="020B0604020202020204" pitchFamily="34" charset="0"/>
              </a:rPr>
              <a:t>versie januari 2026</a:t>
            </a:r>
          </a:p>
        </p:txBody>
      </p:sp>
      <p:sp>
        <p:nvSpPr>
          <p:cNvPr id="13" name="Tijdelijke aanduiding voor dianummer 24">
            <a:extLst>
              <a:ext uri="{FF2B5EF4-FFF2-40B4-BE49-F238E27FC236}">
                <a16:creationId xmlns:a16="http://schemas.microsoft.com/office/drawing/2014/main" id="{64101660-4FC7-33AE-B4F7-3E7F747A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554" y="6560672"/>
            <a:ext cx="2743200" cy="365125"/>
          </a:xfrm>
        </p:spPr>
        <p:txBody>
          <a:bodyPr/>
          <a:lstStyle/>
          <a:p>
            <a:fld id="{F351AFDE-2DCF-C446-8697-E84132FCEB2C}" type="slidenum">
              <a:rPr lang="nl-NL" sz="800" smtClean="0"/>
              <a:t>2</a:t>
            </a:fld>
            <a:endParaRPr lang="nl-NL" sz="800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01EAA1D2-0071-7B65-9A18-6D381C4D941A}"/>
              </a:ext>
            </a:extLst>
          </p:cNvPr>
          <p:cNvGrpSpPr/>
          <p:nvPr/>
        </p:nvGrpSpPr>
        <p:grpSpPr>
          <a:xfrm>
            <a:off x="5222068" y="1815065"/>
            <a:ext cx="1477052" cy="411848"/>
            <a:chOff x="5536205" y="2439942"/>
            <a:chExt cx="1477052" cy="411848"/>
          </a:xfrm>
        </p:grpSpPr>
        <p:sp>
          <p:nvSpPr>
            <p:cNvPr id="3" name="Afgeronde rechthoek 2">
              <a:extLst>
                <a:ext uri="{FF2B5EF4-FFF2-40B4-BE49-F238E27FC236}">
                  <a16:creationId xmlns:a16="http://schemas.microsoft.com/office/drawing/2014/main" id="{9F8B9CBA-97E2-8E55-211F-2EC3A4016017}"/>
                </a:ext>
              </a:extLst>
            </p:cNvPr>
            <p:cNvSpPr/>
            <p:nvPr/>
          </p:nvSpPr>
          <p:spPr>
            <a:xfrm>
              <a:off x="5804585" y="2439942"/>
              <a:ext cx="924306" cy="411848"/>
            </a:xfrm>
            <a:prstGeom prst="roundRect">
              <a:avLst>
                <a:gd name="adj" fmla="val 50000"/>
              </a:avLst>
            </a:prstGeom>
            <a:solidFill>
              <a:srgbClr val="FF3FFF"/>
            </a:solidFill>
            <a:ln>
              <a:noFill/>
            </a:ln>
            <a:effectLst>
              <a:outerShdw blurRad="538319" sx="116000" sy="116000" algn="ctr" rotWithShape="0">
                <a:srgbClr val="C8539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E2BD54B3-DB6B-8CAD-4349-8A7DA6F4C81B}"/>
                </a:ext>
              </a:extLst>
            </p:cNvPr>
            <p:cNvSpPr txBox="1"/>
            <p:nvPr/>
          </p:nvSpPr>
          <p:spPr>
            <a:xfrm>
              <a:off x="5536205" y="2491928"/>
              <a:ext cx="1477052" cy="3258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b="1" kern="1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 Black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LES 1</a:t>
              </a:r>
              <a:endParaRPr lang="nl-NL" sz="9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 Black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4CC75BEA-3EC2-520D-4712-885D131FF040}"/>
              </a:ext>
            </a:extLst>
          </p:cNvPr>
          <p:cNvGrpSpPr/>
          <p:nvPr/>
        </p:nvGrpSpPr>
        <p:grpSpPr>
          <a:xfrm>
            <a:off x="5231405" y="4286529"/>
            <a:ext cx="1477052" cy="411848"/>
            <a:chOff x="5536205" y="4243646"/>
            <a:chExt cx="1477052" cy="411848"/>
          </a:xfrm>
        </p:grpSpPr>
        <p:sp>
          <p:nvSpPr>
            <p:cNvPr id="19" name="Afgeronde rechthoek 18">
              <a:extLst>
                <a:ext uri="{FF2B5EF4-FFF2-40B4-BE49-F238E27FC236}">
                  <a16:creationId xmlns:a16="http://schemas.microsoft.com/office/drawing/2014/main" id="{2B6905CA-AE62-F936-2D9A-D5B20B8BAB57}"/>
                </a:ext>
              </a:extLst>
            </p:cNvPr>
            <p:cNvSpPr/>
            <p:nvPr/>
          </p:nvSpPr>
          <p:spPr>
            <a:xfrm>
              <a:off x="5804585" y="4243646"/>
              <a:ext cx="924306" cy="411848"/>
            </a:xfrm>
            <a:prstGeom prst="roundRect">
              <a:avLst>
                <a:gd name="adj" fmla="val 50000"/>
              </a:avLst>
            </a:prstGeom>
            <a:solidFill>
              <a:srgbClr val="FF3FFF"/>
            </a:solidFill>
            <a:ln>
              <a:noFill/>
            </a:ln>
            <a:effectLst>
              <a:outerShdw blurRad="538319" sx="116000" sy="116000" algn="ctr" rotWithShape="0">
                <a:srgbClr val="C8539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702FB032-E232-2B9E-5E86-2860339FA1E5}"/>
                </a:ext>
              </a:extLst>
            </p:cNvPr>
            <p:cNvSpPr txBox="1"/>
            <p:nvPr/>
          </p:nvSpPr>
          <p:spPr>
            <a:xfrm>
              <a:off x="5536205" y="4295632"/>
              <a:ext cx="1477052" cy="3258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b="1" kern="1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 Black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LES 2</a:t>
              </a:r>
              <a:endParaRPr lang="nl-NL" sz="9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 Black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A68724E-D1F5-3CE1-A239-47C01C08D8D2}"/>
              </a:ext>
            </a:extLst>
          </p:cNvPr>
          <p:cNvGrpSpPr/>
          <p:nvPr/>
        </p:nvGrpSpPr>
        <p:grpSpPr>
          <a:xfrm>
            <a:off x="6800604" y="2090774"/>
            <a:ext cx="5116225" cy="815877"/>
            <a:chOff x="7114741" y="2282871"/>
            <a:chExt cx="5116225" cy="815877"/>
          </a:xfrm>
        </p:grpSpPr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88E6BD24-1F7D-759A-1C1C-23FA331F6EC0}"/>
                </a:ext>
              </a:extLst>
            </p:cNvPr>
            <p:cNvSpPr txBox="1"/>
            <p:nvPr/>
          </p:nvSpPr>
          <p:spPr>
            <a:xfrm>
              <a:off x="7114742" y="2282871"/>
              <a:ext cx="46821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Film 1 kijken (± 25 min.)</a:t>
              </a:r>
              <a:endPara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473C139A-7B00-C9FB-AEA7-23D1B5E3273E}"/>
                </a:ext>
              </a:extLst>
            </p:cNvPr>
            <p:cNvSpPr txBox="1"/>
            <p:nvPr/>
          </p:nvSpPr>
          <p:spPr>
            <a:xfrm>
              <a:off x="7114741" y="2729416"/>
              <a:ext cx="511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Individueel kijken naar Yannick of Noa</a:t>
              </a:r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9A9510A4-3747-048C-DFC1-24425A46E780}"/>
              </a:ext>
            </a:extLst>
          </p:cNvPr>
          <p:cNvGrpSpPr/>
          <p:nvPr/>
        </p:nvGrpSpPr>
        <p:grpSpPr>
          <a:xfrm>
            <a:off x="6809943" y="3757939"/>
            <a:ext cx="4193755" cy="815877"/>
            <a:chOff x="7114743" y="3715056"/>
            <a:chExt cx="4193755" cy="815877"/>
          </a:xfrm>
        </p:grpSpPr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95F476A3-F145-E8C0-7B68-BFD43F765974}"/>
                </a:ext>
              </a:extLst>
            </p:cNvPr>
            <p:cNvSpPr txBox="1"/>
            <p:nvPr/>
          </p:nvSpPr>
          <p:spPr>
            <a:xfrm>
              <a:off x="7114743" y="3715056"/>
              <a:ext cx="4193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Film 2 kijken (20 min.)</a:t>
              </a:r>
              <a:endPara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181DE07B-DEA2-C335-8647-670AC290C21E}"/>
                </a:ext>
              </a:extLst>
            </p:cNvPr>
            <p:cNvSpPr txBox="1"/>
            <p:nvPr/>
          </p:nvSpPr>
          <p:spPr>
            <a:xfrm>
              <a:off x="7114743" y="4161601"/>
              <a:ext cx="4193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Hoe ga je om met thema’s uit de film?</a:t>
              </a:r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A0BA809B-1706-678C-ED68-EAFBC82E8EE0}"/>
              </a:ext>
            </a:extLst>
          </p:cNvPr>
          <p:cNvGrpSpPr/>
          <p:nvPr/>
        </p:nvGrpSpPr>
        <p:grpSpPr>
          <a:xfrm>
            <a:off x="6809942" y="4657574"/>
            <a:ext cx="4193755" cy="815877"/>
            <a:chOff x="7114742" y="4614691"/>
            <a:chExt cx="4193755" cy="815877"/>
          </a:xfrm>
        </p:grpSpPr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AD710BFF-578C-E03B-3438-74BD91CE7E77}"/>
                </a:ext>
              </a:extLst>
            </p:cNvPr>
            <p:cNvSpPr txBox="1"/>
            <p:nvPr/>
          </p:nvSpPr>
          <p:spPr>
            <a:xfrm>
              <a:off x="7114742" y="4614691"/>
              <a:ext cx="4193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Vragen beantwoorden</a:t>
              </a:r>
              <a:endPara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E6040D6E-07E7-7D84-011C-6FBF37989F3D}"/>
                </a:ext>
              </a:extLst>
            </p:cNvPr>
            <p:cNvSpPr txBox="1"/>
            <p:nvPr/>
          </p:nvSpPr>
          <p:spPr>
            <a:xfrm>
              <a:off x="7114742" y="5061236"/>
              <a:ext cx="4193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Herken je thema’s uit de film?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6BE0BD42-C8BE-0950-DDB2-EBF9C081412C}"/>
              </a:ext>
            </a:extLst>
          </p:cNvPr>
          <p:cNvGrpSpPr/>
          <p:nvPr/>
        </p:nvGrpSpPr>
        <p:grpSpPr>
          <a:xfrm>
            <a:off x="6800604" y="1161134"/>
            <a:ext cx="5116225" cy="815877"/>
            <a:chOff x="7114741" y="2282871"/>
            <a:chExt cx="5116225" cy="815877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1FA456B-24D5-6384-5076-2BE8D4EDC368}"/>
                </a:ext>
              </a:extLst>
            </p:cNvPr>
            <p:cNvSpPr txBox="1"/>
            <p:nvPr/>
          </p:nvSpPr>
          <p:spPr>
            <a:xfrm>
              <a:off x="7114742" y="2282871"/>
              <a:ext cx="4783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Beginscène kijken (5 min.)</a:t>
              </a:r>
              <a:endPara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F3B601E5-702C-C4DE-B39E-EAF2A96F9DCB}"/>
                </a:ext>
              </a:extLst>
            </p:cNvPr>
            <p:cNvSpPr txBox="1"/>
            <p:nvPr/>
          </p:nvSpPr>
          <p:spPr>
            <a:xfrm>
              <a:off x="7114741" y="2729416"/>
              <a:ext cx="511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 doe je klassikaal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54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E34AE-5B8E-E7CE-E6C8-49CB2EE8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F3F1072-DE25-32EA-F17A-EEC4149C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1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0D8BB16A-577D-CDDA-BD04-9F1AD1AA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157" y="6405563"/>
            <a:ext cx="2743200" cy="365125"/>
          </a:xfrm>
        </p:spPr>
        <p:txBody>
          <a:bodyPr/>
          <a:lstStyle/>
          <a:p>
            <a:fld id="{F351AFDE-2DCF-C446-8697-E84132FCEB2C}" type="slidenum">
              <a:rPr lang="nl-NL" sz="1000" smtClean="0"/>
              <a:t>3</a:t>
            </a:fld>
            <a:endParaRPr lang="nl-NL" sz="10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335A5B2-4298-450B-3D62-508EFB16834A}"/>
              </a:ext>
            </a:extLst>
          </p:cNvPr>
          <p:cNvGrpSpPr/>
          <p:nvPr/>
        </p:nvGrpSpPr>
        <p:grpSpPr>
          <a:xfrm>
            <a:off x="704410" y="662247"/>
            <a:ext cx="1477052" cy="411848"/>
            <a:chOff x="5030929" y="5878055"/>
            <a:chExt cx="1477052" cy="411848"/>
          </a:xfrm>
        </p:grpSpPr>
        <p:sp>
          <p:nvSpPr>
            <p:cNvPr id="3" name="Afgeronde rechthoek 2">
              <a:extLst>
                <a:ext uri="{FF2B5EF4-FFF2-40B4-BE49-F238E27FC236}">
                  <a16:creationId xmlns:a16="http://schemas.microsoft.com/office/drawing/2014/main" id="{E045238C-6432-2169-8010-955951BF56EA}"/>
                </a:ext>
              </a:extLst>
            </p:cNvPr>
            <p:cNvSpPr/>
            <p:nvPr/>
          </p:nvSpPr>
          <p:spPr>
            <a:xfrm>
              <a:off x="5192801" y="5878055"/>
              <a:ext cx="1152395" cy="411848"/>
            </a:xfrm>
            <a:prstGeom prst="roundRect">
              <a:avLst>
                <a:gd name="adj" fmla="val 50000"/>
              </a:avLst>
            </a:prstGeom>
            <a:solidFill>
              <a:srgbClr val="FF3FFF"/>
            </a:solidFill>
            <a:ln>
              <a:noFill/>
            </a:ln>
            <a:effectLst>
              <a:outerShdw blurRad="538319" sx="116000" sy="116000" algn="ctr" rotWithShape="0">
                <a:srgbClr val="C8539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F5B20293-1B8F-EE23-9F40-6894037438F3}"/>
                </a:ext>
              </a:extLst>
            </p:cNvPr>
            <p:cNvSpPr txBox="1"/>
            <p:nvPr/>
          </p:nvSpPr>
          <p:spPr>
            <a:xfrm>
              <a:off x="5030929" y="5918153"/>
              <a:ext cx="1477052" cy="3258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600" b="1" kern="1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 Black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LES</a:t>
              </a:r>
              <a:r>
                <a:rPr lang="nl-NL" sz="1600" b="1" kern="1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Arial Black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1</a:t>
              </a:r>
              <a:endParaRPr lang="nl-NL" sz="10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 Black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D9F5D993-1AF7-8A7D-E2C9-46A136E55346}"/>
              </a:ext>
            </a:extLst>
          </p:cNvPr>
          <p:cNvSpPr txBox="1"/>
          <p:nvPr/>
        </p:nvSpPr>
        <p:spPr>
          <a:xfrm>
            <a:off x="2486595" y="5057879"/>
            <a:ext cx="7218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Klaar? </a:t>
            </a:r>
            <a:endParaRPr lang="nl-NL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21A69E0-29D6-7749-A777-6FCEB981D7EF}"/>
              </a:ext>
            </a:extLst>
          </p:cNvPr>
          <p:cNvSpPr txBox="1"/>
          <p:nvPr/>
        </p:nvSpPr>
        <p:spPr>
          <a:xfrm>
            <a:off x="2486592" y="1754244"/>
            <a:ext cx="72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Bekijk de beginscène klassikaal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71C98F2-6F3D-64DC-0312-4122CDA01A11}"/>
              </a:ext>
            </a:extLst>
          </p:cNvPr>
          <p:cNvGrpSpPr/>
          <p:nvPr/>
        </p:nvGrpSpPr>
        <p:grpSpPr>
          <a:xfrm>
            <a:off x="3445467" y="3606302"/>
            <a:ext cx="5301049" cy="611793"/>
            <a:chOff x="4755103" y="5878054"/>
            <a:chExt cx="4625576" cy="611793"/>
          </a:xfrm>
        </p:grpSpPr>
        <p:sp>
          <p:nvSpPr>
            <p:cNvPr id="25" name="Afgeronde rechthoek 24">
              <a:hlinkClick r:id="rId3"/>
              <a:extLst>
                <a:ext uri="{FF2B5EF4-FFF2-40B4-BE49-F238E27FC236}">
                  <a16:creationId xmlns:a16="http://schemas.microsoft.com/office/drawing/2014/main" id="{E56FDCBD-1715-A6BC-24DA-39B3B8B4CCA0}"/>
                </a:ext>
              </a:extLst>
            </p:cNvPr>
            <p:cNvSpPr/>
            <p:nvPr/>
          </p:nvSpPr>
          <p:spPr>
            <a:xfrm>
              <a:off x="4755103" y="5878054"/>
              <a:ext cx="4625576" cy="585915"/>
            </a:xfrm>
            <a:prstGeom prst="roundRect">
              <a:avLst>
                <a:gd name="adj" fmla="val 50000"/>
              </a:avLst>
            </a:prstGeom>
            <a:solidFill>
              <a:srgbClr val="00CFFF"/>
            </a:solidFill>
            <a:ln>
              <a:noFill/>
            </a:ln>
            <a:effectLst>
              <a:outerShdw blurRad="1125380" sx="106000" sy="106000" algn="ctr" rotWithShape="0">
                <a:srgbClr val="00CFFF">
                  <a:alpha val="8048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kstvak 25">
              <a:hlinkClick r:id="rId3"/>
              <a:extLst>
                <a:ext uri="{FF2B5EF4-FFF2-40B4-BE49-F238E27FC236}">
                  <a16:creationId xmlns:a16="http://schemas.microsoft.com/office/drawing/2014/main" id="{D7DDAF43-EC47-A51E-300D-AA74B34854C5}"/>
                </a:ext>
              </a:extLst>
            </p:cNvPr>
            <p:cNvSpPr txBox="1"/>
            <p:nvPr/>
          </p:nvSpPr>
          <p:spPr>
            <a:xfrm>
              <a:off x="4868804" y="5985516"/>
              <a:ext cx="4415989" cy="504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2000" b="1" kern="100" dirty="0" err="1">
                  <a:solidFill>
                    <a:srgbClr val="00677F"/>
                  </a:solidFill>
                  <a:latin typeface="Arial Black" panose="020B0604020202020204" pitchFamily="34" charset="0"/>
                  <a:ea typeface="Aptos" panose="020B0004020202020204" pitchFamily="34" charset="0"/>
                  <a:cs typeface="Arial Black" panose="020B0604020202020204" pitchFamily="34" charset="0"/>
                </a:rPr>
                <a:t>shitzooi.com</a:t>
              </a:r>
              <a:r>
                <a:rPr lang="nl-NL" sz="2000" b="1" kern="100" dirty="0">
                  <a:solidFill>
                    <a:srgbClr val="00677F"/>
                  </a:solidFill>
                  <a:latin typeface="Arial Black" panose="020B0604020202020204" pitchFamily="34" charset="0"/>
                  <a:ea typeface="Aptos" panose="020B0004020202020204" pitchFamily="34" charset="0"/>
                  <a:cs typeface="Arial Black" panose="020B0604020202020204" pitchFamily="34" charset="0"/>
                </a:rPr>
                <a:t>/piekeren/#jongeren</a:t>
              </a:r>
              <a:endParaRPr lang="nl-NL" sz="1200" b="1" kern="100" dirty="0">
                <a:effectLst/>
                <a:latin typeface="Arial Black" panose="020B0604020202020204" pitchFamily="34" charset="0"/>
                <a:ea typeface="Aptos" panose="020B00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29" name="Tekstvak 30">
            <a:extLst>
              <a:ext uri="{FF2B5EF4-FFF2-40B4-BE49-F238E27FC236}">
                <a16:creationId xmlns:a16="http://schemas.microsoft.com/office/drawing/2014/main" id="{DBBC48A6-AC5D-BBDD-2EBD-D4F449C5128D}"/>
              </a:ext>
            </a:extLst>
          </p:cNvPr>
          <p:cNvSpPr txBox="1"/>
          <p:nvPr/>
        </p:nvSpPr>
        <p:spPr>
          <a:xfrm>
            <a:off x="3707611" y="5974758"/>
            <a:ext cx="4776772" cy="4308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 volgende dia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157D6287-8504-10FB-4E58-B4F18C5ABD29}"/>
              </a:ext>
            </a:extLst>
          </p:cNvPr>
          <p:cNvCxnSpPr>
            <a:cxnSpLocks/>
          </p:cNvCxnSpPr>
          <p:nvPr/>
        </p:nvCxnSpPr>
        <p:spPr>
          <a:xfrm>
            <a:off x="8591062" y="5628888"/>
            <a:ext cx="295060" cy="0"/>
          </a:xfrm>
          <a:prstGeom prst="straightConnector1">
            <a:avLst/>
          </a:prstGeom>
          <a:ln w="28575">
            <a:solidFill>
              <a:srgbClr val="FF3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2493770D-B1B5-5547-1850-3D86CD5B9BD5}"/>
              </a:ext>
            </a:extLst>
          </p:cNvPr>
          <p:cNvSpPr txBox="1"/>
          <p:nvPr/>
        </p:nvSpPr>
        <p:spPr>
          <a:xfrm>
            <a:off x="3565567" y="5444222"/>
            <a:ext cx="506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l-NL" sz="2000" kern="100" dirty="0">
                <a:solidFill>
                  <a:srgbClr val="00677F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nl-NL" sz="20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 naar de volgende dia voor instructies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A2A5519B-694B-F586-6D51-9DEDAA3484CF}"/>
              </a:ext>
            </a:extLst>
          </p:cNvPr>
          <p:cNvSpPr txBox="1"/>
          <p:nvPr/>
        </p:nvSpPr>
        <p:spPr>
          <a:xfrm>
            <a:off x="3565564" y="2371308"/>
            <a:ext cx="506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l-NL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minuten</a:t>
            </a:r>
          </a:p>
        </p:txBody>
      </p:sp>
    </p:spTree>
    <p:extLst>
      <p:ext uri="{BB962C8B-B14F-4D97-AF65-F5344CB8AC3E}">
        <p14:creationId xmlns:p14="http://schemas.microsoft.com/office/powerpoint/2010/main" val="71662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E34AE-5B8E-E7CE-E6C8-49CB2EE8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FF86789-A4C1-8190-96FC-9AAB24E7F2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Arial" panose="020B0604020202020204" pitchFamily="34" charset="0"/>
            </a:endParaRPr>
          </a:p>
        </p:txBody>
      </p:sp>
      <p:pic>
        <p:nvPicPr>
          <p:cNvPr id="23" name="Afbeelding 22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06D95163-8968-5191-733A-C6ACCFD7C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90"/>
                    </a14:imgEffect>
                    <a14:imgEffect>
                      <a14:saturation sat="315000"/>
                    </a14:imgEffect>
                    <a14:imgEffect>
                      <a14:brightnessContrast bright="59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573" y="-2935880"/>
            <a:ext cx="15397673" cy="1204622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F3F1072-DE25-32EA-F17A-EEC4149C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1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0D8BB16A-577D-CDDA-BD04-9F1AD1AA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157" y="6405563"/>
            <a:ext cx="2743200" cy="365125"/>
          </a:xfrm>
        </p:spPr>
        <p:txBody>
          <a:bodyPr/>
          <a:lstStyle/>
          <a:p>
            <a:fld id="{F351AFDE-2DCF-C446-8697-E84132FCEB2C}" type="slidenum">
              <a:rPr lang="nl-NL" sz="1000" smtClean="0"/>
              <a:t>4</a:t>
            </a:fld>
            <a:endParaRPr lang="nl-NL" sz="1000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C1B823B-488A-C5C9-DAC5-A6690E9E6BE2}"/>
              </a:ext>
            </a:extLst>
          </p:cNvPr>
          <p:cNvSpPr txBox="1"/>
          <p:nvPr/>
        </p:nvSpPr>
        <p:spPr>
          <a:xfrm>
            <a:off x="1442481" y="3252155"/>
            <a:ext cx="72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deze QR-code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335A5B2-4298-450B-3D62-508EFB16834A}"/>
              </a:ext>
            </a:extLst>
          </p:cNvPr>
          <p:cNvGrpSpPr/>
          <p:nvPr/>
        </p:nvGrpSpPr>
        <p:grpSpPr>
          <a:xfrm>
            <a:off x="704410" y="662247"/>
            <a:ext cx="1477052" cy="411848"/>
            <a:chOff x="5030929" y="5878055"/>
            <a:chExt cx="1477052" cy="411848"/>
          </a:xfrm>
        </p:grpSpPr>
        <p:sp>
          <p:nvSpPr>
            <p:cNvPr id="3" name="Afgeronde rechthoek 2">
              <a:extLst>
                <a:ext uri="{FF2B5EF4-FFF2-40B4-BE49-F238E27FC236}">
                  <a16:creationId xmlns:a16="http://schemas.microsoft.com/office/drawing/2014/main" id="{E045238C-6432-2169-8010-955951BF56EA}"/>
                </a:ext>
              </a:extLst>
            </p:cNvPr>
            <p:cNvSpPr/>
            <p:nvPr/>
          </p:nvSpPr>
          <p:spPr>
            <a:xfrm>
              <a:off x="5192801" y="5878055"/>
              <a:ext cx="1152395" cy="411848"/>
            </a:xfrm>
            <a:prstGeom prst="roundRect">
              <a:avLst>
                <a:gd name="adj" fmla="val 50000"/>
              </a:avLst>
            </a:prstGeom>
            <a:solidFill>
              <a:srgbClr val="FF3FFF"/>
            </a:solidFill>
            <a:ln>
              <a:noFill/>
            </a:ln>
            <a:effectLst>
              <a:outerShdw blurRad="538319" sx="116000" sy="116000" algn="ctr" rotWithShape="0">
                <a:srgbClr val="C8539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F5B20293-1B8F-EE23-9F40-6894037438F3}"/>
                </a:ext>
              </a:extLst>
            </p:cNvPr>
            <p:cNvSpPr txBox="1"/>
            <p:nvPr/>
          </p:nvSpPr>
          <p:spPr>
            <a:xfrm>
              <a:off x="5030929" y="5918153"/>
              <a:ext cx="1477052" cy="3258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600" b="1" kern="1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 Black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LES</a:t>
              </a:r>
              <a:r>
                <a:rPr lang="nl-NL" sz="1600" b="1" kern="1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Arial Black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1</a:t>
              </a:r>
              <a:endParaRPr lang="nl-NL" sz="10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 Black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9C90F5-08C8-28BF-26BB-DAA20A321B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84294" y="1619660"/>
            <a:ext cx="3921758" cy="393253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898928F-8DB2-A825-D463-DAAF12AB72F1}"/>
              </a:ext>
            </a:extLst>
          </p:cNvPr>
          <p:cNvSpPr txBox="1"/>
          <p:nvPr/>
        </p:nvSpPr>
        <p:spPr>
          <a:xfrm>
            <a:off x="6978907" y="5766208"/>
            <a:ext cx="4022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Loopt de film vast? Zie lesbrief van mentor / begeleider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3C4B1C-6E3F-F1A0-3EC0-17A12040AAEB}"/>
              </a:ext>
            </a:extLst>
          </p:cNvPr>
          <p:cNvSpPr txBox="1"/>
          <p:nvPr/>
        </p:nvSpPr>
        <p:spPr>
          <a:xfrm>
            <a:off x="1442480" y="2509089"/>
            <a:ext cx="721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koptelefoon</a:t>
            </a: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2A9D177-68DC-FEA4-0EE2-0A880ED47580}"/>
              </a:ext>
            </a:extLst>
          </p:cNvPr>
          <p:cNvSpPr txBox="1"/>
          <p:nvPr/>
        </p:nvSpPr>
        <p:spPr>
          <a:xfrm>
            <a:off x="1442479" y="1927015"/>
            <a:ext cx="72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je oortjes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D088C02-769E-8E75-3382-9F11C6F38362}"/>
              </a:ext>
            </a:extLst>
          </p:cNvPr>
          <p:cNvSpPr txBox="1"/>
          <p:nvPr/>
        </p:nvSpPr>
        <p:spPr>
          <a:xfrm>
            <a:off x="1442480" y="5142834"/>
            <a:ext cx="721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25 minuten</a:t>
            </a: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83A936E-51BC-5E6C-D97D-D3712B192A3D}"/>
              </a:ext>
            </a:extLst>
          </p:cNvPr>
          <p:cNvSpPr txBox="1"/>
          <p:nvPr/>
        </p:nvSpPr>
        <p:spPr>
          <a:xfrm>
            <a:off x="1442479" y="4560760"/>
            <a:ext cx="72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film 1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DCAABE0A-15C2-7C23-C524-0719655567F7}"/>
              </a:ext>
            </a:extLst>
          </p:cNvPr>
          <p:cNvSpPr/>
          <p:nvPr/>
        </p:nvSpPr>
        <p:spPr>
          <a:xfrm>
            <a:off x="1142289" y="2154890"/>
            <a:ext cx="123947" cy="129024"/>
          </a:xfrm>
          <a:prstGeom prst="roundRect">
            <a:avLst>
              <a:gd name="adj" fmla="val 50000"/>
            </a:avLst>
          </a:prstGeom>
          <a:solidFill>
            <a:srgbClr val="00CFFF"/>
          </a:solidFill>
          <a:ln>
            <a:noFill/>
          </a:ln>
          <a:effectLst>
            <a:outerShdw blurRad="238657" sx="96826" sy="96826" algn="ctr" rotWithShape="0">
              <a:srgbClr val="00CFFF">
                <a:alpha val="8800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400" kern="100" dirty="0">
                <a:solidFill>
                  <a:srgbClr val="00677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0683C0FA-7D75-AD3A-A91D-9006A737047A}"/>
              </a:ext>
            </a:extLst>
          </p:cNvPr>
          <p:cNvSpPr/>
          <p:nvPr/>
        </p:nvSpPr>
        <p:spPr>
          <a:xfrm>
            <a:off x="1142289" y="3482649"/>
            <a:ext cx="123947" cy="129024"/>
          </a:xfrm>
          <a:prstGeom prst="roundRect">
            <a:avLst>
              <a:gd name="adj" fmla="val 50000"/>
            </a:avLst>
          </a:prstGeom>
          <a:solidFill>
            <a:srgbClr val="00CFFF"/>
          </a:solidFill>
          <a:ln>
            <a:noFill/>
          </a:ln>
          <a:effectLst>
            <a:outerShdw blurRad="238657" sx="96826" sy="96826" algn="ctr" rotWithShape="0">
              <a:srgbClr val="00CFFF">
                <a:alpha val="8800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400" kern="100" dirty="0">
                <a:solidFill>
                  <a:srgbClr val="00677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A1741A54-800F-112A-FBDF-F154A58D1B05}"/>
              </a:ext>
            </a:extLst>
          </p:cNvPr>
          <p:cNvSpPr/>
          <p:nvPr/>
        </p:nvSpPr>
        <p:spPr>
          <a:xfrm>
            <a:off x="1148553" y="4793873"/>
            <a:ext cx="123947" cy="129024"/>
          </a:xfrm>
          <a:prstGeom prst="roundRect">
            <a:avLst>
              <a:gd name="adj" fmla="val 50000"/>
            </a:avLst>
          </a:prstGeom>
          <a:solidFill>
            <a:srgbClr val="00CFFF"/>
          </a:solidFill>
          <a:ln>
            <a:noFill/>
          </a:ln>
          <a:effectLst>
            <a:outerShdw blurRad="238657" sx="96826" sy="96826" algn="ctr" rotWithShape="0">
              <a:srgbClr val="00CFFF">
                <a:alpha val="8800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400" kern="100" dirty="0">
                <a:solidFill>
                  <a:srgbClr val="00677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C093A4B-DE12-1904-1BF7-FA19E4B07BF1}"/>
              </a:ext>
            </a:extLst>
          </p:cNvPr>
          <p:cNvSpPr txBox="1"/>
          <p:nvPr/>
        </p:nvSpPr>
        <p:spPr>
          <a:xfrm>
            <a:off x="6978907" y="1143321"/>
            <a:ext cx="441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www.3.shitzooi.com/keuze1.php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4DF831D-0FA2-E103-007F-8847C832E2B2}"/>
              </a:ext>
            </a:extLst>
          </p:cNvPr>
          <p:cNvSpPr txBox="1"/>
          <p:nvPr/>
        </p:nvSpPr>
        <p:spPr>
          <a:xfrm>
            <a:off x="1442481" y="3829671"/>
            <a:ext cx="43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ga naar de link daarboven</a:t>
            </a: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2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E34AE-5B8E-E7CE-E6C8-49CB2EE8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F3F1072-DE25-32EA-F17A-EEC4149C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1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0D8BB16A-577D-CDDA-BD04-9F1AD1AA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157" y="6405563"/>
            <a:ext cx="2743200" cy="365125"/>
          </a:xfrm>
        </p:spPr>
        <p:txBody>
          <a:bodyPr/>
          <a:lstStyle/>
          <a:p>
            <a:fld id="{F351AFDE-2DCF-C446-8697-E84132FCEB2C}" type="slidenum">
              <a:rPr lang="nl-NL" sz="1000" smtClean="0"/>
              <a:t>5</a:t>
            </a:fld>
            <a:endParaRPr lang="nl-NL" sz="1000" dirty="0"/>
          </a:p>
        </p:txBody>
      </p:sp>
      <p:pic>
        <p:nvPicPr>
          <p:cNvPr id="15" name="Afbeelding 14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1306D755-A2DA-F7A6-CB61-CFD4EC05E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90"/>
                    </a14:imgEffect>
                    <a14:imgEffect>
                      <a14:saturation sat="31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39" y="422033"/>
            <a:ext cx="1546515" cy="58477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9E2A0D41-9586-1E71-EB5C-F3BAEFCCB124}"/>
              </a:ext>
            </a:extLst>
          </p:cNvPr>
          <p:cNvSpPr txBox="1"/>
          <p:nvPr/>
        </p:nvSpPr>
        <p:spPr>
          <a:xfrm>
            <a:off x="2486597" y="3375326"/>
            <a:ext cx="721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dan </a:t>
            </a:r>
            <a:r>
              <a:rPr lang="nl-NL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rustig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iets voor jezelf, tot de anderen ook klaar zijn.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37DA3FB-0193-4576-AF27-98D94D25B021}"/>
              </a:ext>
            </a:extLst>
          </p:cNvPr>
          <p:cNvSpPr txBox="1"/>
          <p:nvPr/>
        </p:nvSpPr>
        <p:spPr>
          <a:xfrm>
            <a:off x="2486596" y="2646575"/>
            <a:ext cx="72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Klaar met kijken?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5950C10C-6085-53DD-8CCC-D54A6AD2225F}"/>
              </a:ext>
            </a:extLst>
          </p:cNvPr>
          <p:cNvGrpSpPr/>
          <p:nvPr/>
        </p:nvGrpSpPr>
        <p:grpSpPr>
          <a:xfrm>
            <a:off x="2964310" y="4840013"/>
            <a:ext cx="6263378" cy="533498"/>
            <a:chOff x="2964311" y="4256689"/>
            <a:chExt cx="6263378" cy="533498"/>
          </a:xfrm>
        </p:grpSpPr>
        <p:sp>
          <p:nvSpPr>
            <p:cNvPr id="27" name="Afgeronde rechthoek 26">
              <a:extLst>
                <a:ext uri="{FF2B5EF4-FFF2-40B4-BE49-F238E27FC236}">
                  <a16:creationId xmlns:a16="http://schemas.microsoft.com/office/drawing/2014/main" id="{3E232BE3-54B8-A3DE-0D82-E9379E49212E}"/>
                </a:ext>
              </a:extLst>
            </p:cNvPr>
            <p:cNvSpPr/>
            <p:nvPr/>
          </p:nvSpPr>
          <p:spPr>
            <a:xfrm>
              <a:off x="3465691" y="4256689"/>
              <a:ext cx="5260621" cy="53349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ffectLst>
              <a:outerShdw blurRad="538319" sx="116000" sy="116000" algn="ctr" rotWithShape="0">
                <a:srgbClr val="C8539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4633932F-C43C-7DBC-812F-C3893134EA16}"/>
                </a:ext>
              </a:extLst>
            </p:cNvPr>
            <p:cNvSpPr txBox="1"/>
            <p:nvPr/>
          </p:nvSpPr>
          <p:spPr>
            <a:xfrm>
              <a:off x="2964311" y="4338111"/>
              <a:ext cx="6263378" cy="3651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kern="100" dirty="0">
                  <a:solidFill>
                    <a:schemeClr val="bg1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In de volgende </a:t>
              </a:r>
              <a:r>
                <a:rPr lang="nl-NL" kern="100" dirty="0" err="1">
                  <a:solidFill>
                    <a:schemeClr val="bg1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mentorles</a:t>
              </a:r>
              <a:r>
                <a:rPr lang="nl-NL" kern="100" dirty="0">
                  <a:solidFill>
                    <a:schemeClr val="bg1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gaan we verder.</a:t>
              </a:r>
              <a:endParaRPr lang="nl-NL" sz="105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85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E34AE-5B8E-E7CE-E6C8-49CB2EE8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FF86789-A4C1-8190-96FC-9AAB24E7F2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Arial" panose="020B0604020202020204" pitchFamily="34" charset="0"/>
            </a:endParaRPr>
          </a:p>
        </p:txBody>
      </p:sp>
      <p:pic>
        <p:nvPicPr>
          <p:cNvPr id="23" name="Afbeelding 22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06D95163-8968-5191-733A-C6ACCFD7C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90"/>
                    </a14:imgEffect>
                    <a14:imgEffect>
                      <a14:saturation sat="315000"/>
                    </a14:imgEffect>
                    <a14:imgEffect>
                      <a14:brightnessContrast bright="59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837" y="-2540464"/>
            <a:ext cx="15397673" cy="1204622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F3F1072-DE25-32EA-F17A-EEC4149C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1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0D8BB16A-577D-CDDA-BD04-9F1AD1AA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157" y="6405563"/>
            <a:ext cx="2743200" cy="365125"/>
          </a:xfrm>
        </p:spPr>
        <p:txBody>
          <a:bodyPr/>
          <a:lstStyle/>
          <a:p>
            <a:fld id="{F351AFDE-2DCF-C446-8697-E84132FCEB2C}" type="slidenum">
              <a:rPr lang="nl-NL" sz="1000" smtClean="0"/>
              <a:t>6</a:t>
            </a:fld>
            <a:endParaRPr lang="nl-NL" sz="1000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C1B823B-488A-C5C9-DAC5-A6690E9E6BE2}"/>
              </a:ext>
            </a:extLst>
          </p:cNvPr>
          <p:cNvSpPr txBox="1"/>
          <p:nvPr/>
        </p:nvSpPr>
        <p:spPr>
          <a:xfrm>
            <a:off x="1442481" y="3252155"/>
            <a:ext cx="72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deze QR-code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335A5B2-4298-450B-3D62-508EFB16834A}"/>
              </a:ext>
            </a:extLst>
          </p:cNvPr>
          <p:cNvGrpSpPr/>
          <p:nvPr/>
        </p:nvGrpSpPr>
        <p:grpSpPr>
          <a:xfrm>
            <a:off x="704410" y="662247"/>
            <a:ext cx="1477052" cy="411848"/>
            <a:chOff x="5030929" y="5878055"/>
            <a:chExt cx="1477052" cy="411848"/>
          </a:xfrm>
        </p:grpSpPr>
        <p:sp>
          <p:nvSpPr>
            <p:cNvPr id="3" name="Afgeronde rechthoek 2">
              <a:extLst>
                <a:ext uri="{FF2B5EF4-FFF2-40B4-BE49-F238E27FC236}">
                  <a16:creationId xmlns:a16="http://schemas.microsoft.com/office/drawing/2014/main" id="{E045238C-6432-2169-8010-955951BF56EA}"/>
                </a:ext>
              </a:extLst>
            </p:cNvPr>
            <p:cNvSpPr/>
            <p:nvPr/>
          </p:nvSpPr>
          <p:spPr>
            <a:xfrm>
              <a:off x="5192801" y="5878055"/>
              <a:ext cx="1152395" cy="411848"/>
            </a:xfrm>
            <a:prstGeom prst="roundRect">
              <a:avLst>
                <a:gd name="adj" fmla="val 50000"/>
              </a:avLst>
            </a:prstGeom>
            <a:solidFill>
              <a:srgbClr val="FF3FFF"/>
            </a:solidFill>
            <a:ln>
              <a:noFill/>
            </a:ln>
            <a:effectLst>
              <a:outerShdw blurRad="538319" sx="116000" sy="116000" algn="ctr" rotWithShape="0">
                <a:srgbClr val="C8539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F5B20293-1B8F-EE23-9F40-6894037438F3}"/>
                </a:ext>
              </a:extLst>
            </p:cNvPr>
            <p:cNvSpPr txBox="1"/>
            <p:nvPr/>
          </p:nvSpPr>
          <p:spPr>
            <a:xfrm>
              <a:off x="5030929" y="5918153"/>
              <a:ext cx="1477052" cy="3258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600" b="1" kern="1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 Black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LES</a:t>
              </a:r>
              <a:r>
                <a:rPr lang="nl-NL" sz="1600" b="1" kern="1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latin typeface="Arial Black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2</a:t>
              </a:r>
              <a:endParaRPr lang="nl-NL" sz="10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 Black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600DFC48-0593-224D-8E15-32C76D4417B6}"/>
              </a:ext>
            </a:extLst>
          </p:cNvPr>
          <p:cNvSpPr txBox="1"/>
          <p:nvPr/>
        </p:nvSpPr>
        <p:spPr>
          <a:xfrm>
            <a:off x="1442481" y="3829671"/>
            <a:ext cx="43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ga naar de link daarboven</a:t>
            </a: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9C90F5-08C8-28BF-26BB-DAA20A321B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7" r="137"/>
          <a:stretch/>
        </p:blipFill>
        <p:spPr>
          <a:xfrm>
            <a:off x="6988884" y="1594003"/>
            <a:ext cx="3921758" cy="393253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898928F-8DB2-A825-D463-DAAF12AB72F1}"/>
              </a:ext>
            </a:extLst>
          </p:cNvPr>
          <p:cNvSpPr txBox="1"/>
          <p:nvPr/>
        </p:nvSpPr>
        <p:spPr>
          <a:xfrm>
            <a:off x="6978907" y="5766208"/>
            <a:ext cx="4022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Loopt de film vast? Zie lesbrief van mentor / begeleider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3C4B1C-6E3F-F1A0-3EC0-17A12040AAEB}"/>
              </a:ext>
            </a:extLst>
          </p:cNvPr>
          <p:cNvSpPr txBox="1"/>
          <p:nvPr/>
        </p:nvSpPr>
        <p:spPr>
          <a:xfrm>
            <a:off x="1442480" y="2509089"/>
            <a:ext cx="721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koptelefoon</a:t>
            </a: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2A9D177-68DC-FEA4-0EE2-0A880ED47580}"/>
              </a:ext>
            </a:extLst>
          </p:cNvPr>
          <p:cNvSpPr txBox="1"/>
          <p:nvPr/>
        </p:nvSpPr>
        <p:spPr>
          <a:xfrm>
            <a:off x="1442479" y="1927015"/>
            <a:ext cx="72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weer je oortjes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D088C02-769E-8E75-3382-9F11C6F38362}"/>
              </a:ext>
            </a:extLst>
          </p:cNvPr>
          <p:cNvSpPr txBox="1"/>
          <p:nvPr/>
        </p:nvSpPr>
        <p:spPr>
          <a:xfrm>
            <a:off x="1442480" y="5156161"/>
            <a:ext cx="721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20 minuten</a:t>
            </a: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83A936E-51BC-5E6C-D97D-D3712B192A3D}"/>
              </a:ext>
            </a:extLst>
          </p:cNvPr>
          <p:cNvSpPr txBox="1"/>
          <p:nvPr/>
        </p:nvSpPr>
        <p:spPr>
          <a:xfrm>
            <a:off x="1442479" y="4574087"/>
            <a:ext cx="72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film 2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DCAABE0A-15C2-7C23-C524-0719655567F7}"/>
              </a:ext>
            </a:extLst>
          </p:cNvPr>
          <p:cNvSpPr/>
          <p:nvPr/>
        </p:nvSpPr>
        <p:spPr>
          <a:xfrm>
            <a:off x="1142289" y="2154890"/>
            <a:ext cx="123947" cy="129024"/>
          </a:xfrm>
          <a:prstGeom prst="roundRect">
            <a:avLst>
              <a:gd name="adj" fmla="val 50000"/>
            </a:avLst>
          </a:prstGeom>
          <a:solidFill>
            <a:srgbClr val="00CFFF"/>
          </a:solidFill>
          <a:ln>
            <a:noFill/>
          </a:ln>
          <a:effectLst>
            <a:outerShdw blurRad="238657" sx="96826" sy="96826" algn="ctr" rotWithShape="0">
              <a:srgbClr val="00CFFF">
                <a:alpha val="8800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400" kern="100" dirty="0">
                <a:solidFill>
                  <a:srgbClr val="00677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0683C0FA-7D75-AD3A-A91D-9006A737047A}"/>
              </a:ext>
            </a:extLst>
          </p:cNvPr>
          <p:cNvSpPr/>
          <p:nvPr/>
        </p:nvSpPr>
        <p:spPr>
          <a:xfrm>
            <a:off x="1142289" y="3482649"/>
            <a:ext cx="123947" cy="129024"/>
          </a:xfrm>
          <a:prstGeom prst="roundRect">
            <a:avLst>
              <a:gd name="adj" fmla="val 50000"/>
            </a:avLst>
          </a:prstGeom>
          <a:solidFill>
            <a:srgbClr val="00CFFF"/>
          </a:solidFill>
          <a:ln>
            <a:noFill/>
          </a:ln>
          <a:effectLst>
            <a:outerShdw blurRad="238657" sx="96826" sy="96826" algn="ctr" rotWithShape="0">
              <a:srgbClr val="00CFFF">
                <a:alpha val="8800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400" kern="100" dirty="0">
                <a:solidFill>
                  <a:srgbClr val="00677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A1741A54-800F-112A-FBDF-F154A58D1B05}"/>
              </a:ext>
            </a:extLst>
          </p:cNvPr>
          <p:cNvSpPr/>
          <p:nvPr/>
        </p:nvSpPr>
        <p:spPr>
          <a:xfrm>
            <a:off x="1148553" y="4807200"/>
            <a:ext cx="123947" cy="129024"/>
          </a:xfrm>
          <a:prstGeom prst="roundRect">
            <a:avLst>
              <a:gd name="adj" fmla="val 50000"/>
            </a:avLst>
          </a:prstGeom>
          <a:solidFill>
            <a:srgbClr val="00CFFF"/>
          </a:solidFill>
          <a:ln>
            <a:noFill/>
          </a:ln>
          <a:effectLst>
            <a:outerShdw blurRad="238657" sx="96826" sy="96826" algn="ctr" rotWithShape="0">
              <a:srgbClr val="00CFFF">
                <a:alpha val="8800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400" kern="100" dirty="0">
                <a:solidFill>
                  <a:srgbClr val="00677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C093A4B-DE12-1904-1BF7-FA19E4B07BF1}"/>
              </a:ext>
            </a:extLst>
          </p:cNvPr>
          <p:cNvSpPr txBox="1"/>
          <p:nvPr/>
        </p:nvSpPr>
        <p:spPr>
          <a:xfrm>
            <a:off x="6978907" y="1143321"/>
            <a:ext cx="442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www.shitzooi.com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/piekeren/deel2</a:t>
            </a:r>
          </a:p>
        </p:txBody>
      </p:sp>
    </p:spTree>
    <p:extLst>
      <p:ext uri="{BB962C8B-B14F-4D97-AF65-F5344CB8AC3E}">
        <p14:creationId xmlns:p14="http://schemas.microsoft.com/office/powerpoint/2010/main" val="16915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E34AE-5B8E-E7CE-E6C8-49CB2EE8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F3F1072-DE25-32EA-F17A-EEC4149C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1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0D8BB16A-577D-CDDA-BD04-9F1AD1AA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157" y="6405563"/>
            <a:ext cx="2743200" cy="365125"/>
          </a:xfrm>
        </p:spPr>
        <p:txBody>
          <a:bodyPr/>
          <a:lstStyle/>
          <a:p>
            <a:fld id="{F351AFDE-2DCF-C446-8697-E84132FCEB2C}" type="slidenum">
              <a:rPr lang="nl-NL" sz="1000" smtClean="0"/>
              <a:t>7</a:t>
            </a:fld>
            <a:endParaRPr lang="nl-NL" sz="1000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E2A0D41-9586-1E71-EB5C-F3BAEFCCB124}"/>
              </a:ext>
            </a:extLst>
          </p:cNvPr>
          <p:cNvSpPr txBox="1"/>
          <p:nvPr/>
        </p:nvSpPr>
        <p:spPr>
          <a:xfrm>
            <a:off x="2486597" y="3375326"/>
            <a:ext cx="721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dan </a:t>
            </a:r>
            <a:r>
              <a:rPr lang="nl-NL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rustig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iets voor jezelf, tot de anderen ook klaar zijn.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37DA3FB-0193-4576-AF27-98D94D25B021}"/>
              </a:ext>
            </a:extLst>
          </p:cNvPr>
          <p:cNvSpPr txBox="1"/>
          <p:nvPr/>
        </p:nvSpPr>
        <p:spPr>
          <a:xfrm>
            <a:off x="2486596" y="2646575"/>
            <a:ext cx="72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Klaar met kijken?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D156B16-8258-0D39-D6A8-0C1D227AF469}"/>
              </a:ext>
            </a:extLst>
          </p:cNvPr>
          <p:cNvGrpSpPr/>
          <p:nvPr/>
        </p:nvGrpSpPr>
        <p:grpSpPr>
          <a:xfrm>
            <a:off x="2964310" y="4840013"/>
            <a:ext cx="6263378" cy="533498"/>
            <a:chOff x="2964311" y="4256689"/>
            <a:chExt cx="6263378" cy="533498"/>
          </a:xfrm>
        </p:grpSpPr>
        <p:sp>
          <p:nvSpPr>
            <p:cNvPr id="3" name="Afgeronde rechthoek 2">
              <a:extLst>
                <a:ext uri="{FF2B5EF4-FFF2-40B4-BE49-F238E27FC236}">
                  <a16:creationId xmlns:a16="http://schemas.microsoft.com/office/drawing/2014/main" id="{088DB014-BB58-8D28-7D00-FB6CB4F99074}"/>
                </a:ext>
              </a:extLst>
            </p:cNvPr>
            <p:cNvSpPr/>
            <p:nvPr/>
          </p:nvSpPr>
          <p:spPr>
            <a:xfrm>
              <a:off x="3657601" y="4256689"/>
              <a:ext cx="4888089" cy="53349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ffectLst>
              <a:outerShdw blurRad="538319" sx="116000" sy="116000" algn="ctr" rotWithShape="0">
                <a:srgbClr val="C8539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C8B148D2-D1F8-2418-64F5-286EEC57BCBF}"/>
                </a:ext>
              </a:extLst>
            </p:cNvPr>
            <p:cNvSpPr txBox="1"/>
            <p:nvPr/>
          </p:nvSpPr>
          <p:spPr>
            <a:xfrm>
              <a:off x="2964311" y="4338111"/>
              <a:ext cx="6263378" cy="3651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kern="100" dirty="0">
                  <a:solidFill>
                    <a:schemeClr val="bg1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Daarna gaan we door naar de vragenlijst.</a:t>
              </a:r>
              <a:endParaRPr lang="nl-NL" sz="105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E34AE-5B8E-E7CE-E6C8-49CB2EE8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FF86789-A4C1-8190-96FC-9AAB24E7F2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Arial" panose="020B0604020202020204" pitchFamily="34" charset="0"/>
            </a:endParaRPr>
          </a:p>
        </p:txBody>
      </p:sp>
      <p:pic>
        <p:nvPicPr>
          <p:cNvPr id="23" name="Afbeelding 22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06D95163-8968-5191-733A-C6ACCFD7C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90"/>
                    </a14:imgEffect>
                    <a14:imgEffect>
                      <a14:saturation sat="315000"/>
                    </a14:imgEffect>
                    <a14:imgEffect>
                      <a14:brightnessContrast bright="59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54" y="-2594113"/>
            <a:ext cx="15397673" cy="1204622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F3F1072-DE25-32EA-F17A-EEC4149C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1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0D8BB16A-577D-CDDA-BD04-9F1AD1AA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157" y="6405563"/>
            <a:ext cx="2743200" cy="365125"/>
          </a:xfrm>
        </p:spPr>
        <p:txBody>
          <a:bodyPr/>
          <a:lstStyle/>
          <a:p>
            <a:fld id="{F351AFDE-2DCF-C446-8697-E84132FCEB2C}" type="slidenum">
              <a:rPr lang="nl-NL" sz="1000" smtClean="0"/>
              <a:t>8</a:t>
            </a:fld>
            <a:endParaRPr lang="nl-NL" sz="1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F3D6AC8-6116-2774-9F12-1DE7A87907D9}"/>
              </a:ext>
            </a:extLst>
          </p:cNvPr>
          <p:cNvSpPr txBox="1"/>
          <p:nvPr/>
        </p:nvSpPr>
        <p:spPr>
          <a:xfrm>
            <a:off x="1414376" y="3429000"/>
            <a:ext cx="468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 de vragenlijst in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E8E2A7-AB0D-415A-49A8-FB7163AB32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39" r="1439"/>
          <a:stretch/>
        </p:blipFill>
        <p:spPr>
          <a:xfrm>
            <a:off x="7266611" y="1665933"/>
            <a:ext cx="3921758" cy="393253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3841D88-C222-414A-FE86-0BF043EB9D38}"/>
              </a:ext>
            </a:extLst>
          </p:cNvPr>
          <p:cNvSpPr txBox="1"/>
          <p:nvPr/>
        </p:nvSpPr>
        <p:spPr>
          <a:xfrm>
            <a:off x="1414374" y="2652685"/>
            <a:ext cx="46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ga naar de link daaronder</a:t>
            </a: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BC9070A-6223-4597-6157-4226D34A4F1E}"/>
              </a:ext>
            </a:extLst>
          </p:cNvPr>
          <p:cNvSpPr txBox="1"/>
          <p:nvPr/>
        </p:nvSpPr>
        <p:spPr>
          <a:xfrm>
            <a:off x="1414374" y="2070611"/>
            <a:ext cx="468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deze QR-code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465015A1-9724-EE76-0431-56D4F35199BB}"/>
              </a:ext>
            </a:extLst>
          </p:cNvPr>
          <p:cNvSpPr/>
          <p:nvPr/>
        </p:nvSpPr>
        <p:spPr>
          <a:xfrm>
            <a:off x="1114183" y="2298486"/>
            <a:ext cx="123947" cy="129024"/>
          </a:xfrm>
          <a:prstGeom prst="roundRect">
            <a:avLst>
              <a:gd name="adj" fmla="val 50000"/>
            </a:avLst>
          </a:prstGeom>
          <a:solidFill>
            <a:srgbClr val="00CFFF"/>
          </a:solidFill>
          <a:ln>
            <a:noFill/>
          </a:ln>
          <a:effectLst>
            <a:outerShdw blurRad="238657" sx="96826" sy="96826" algn="ctr" rotWithShape="0">
              <a:srgbClr val="00CFFF">
                <a:alpha val="8800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400" kern="100" dirty="0">
                <a:solidFill>
                  <a:srgbClr val="00677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01078AD8-3F2F-D81B-7E21-3860EC877C3F}"/>
              </a:ext>
            </a:extLst>
          </p:cNvPr>
          <p:cNvSpPr/>
          <p:nvPr/>
        </p:nvSpPr>
        <p:spPr>
          <a:xfrm>
            <a:off x="1114183" y="3659494"/>
            <a:ext cx="123947" cy="129024"/>
          </a:xfrm>
          <a:prstGeom prst="roundRect">
            <a:avLst>
              <a:gd name="adj" fmla="val 50000"/>
            </a:avLst>
          </a:prstGeom>
          <a:solidFill>
            <a:srgbClr val="00CFFF"/>
          </a:solidFill>
          <a:ln>
            <a:noFill/>
          </a:ln>
          <a:effectLst>
            <a:outerShdw blurRad="238657" sx="96826" sy="96826" algn="ctr" rotWithShape="0">
              <a:srgbClr val="00CFFF">
                <a:alpha val="8800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400" kern="100" dirty="0">
                <a:solidFill>
                  <a:srgbClr val="00677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2835911-553A-159C-9932-2A8AA0710426}"/>
              </a:ext>
            </a:extLst>
          </p:cNvPr>
          <p:cNvSpPr txBox="1"/>
          <p:nvPr/>
        </p:nvSpPr>
        <p:spPr>
          <a:xfrm>
            <a:off x="6413812" y="5738743"/>
            <a:ext cx="492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www.shitzooi.com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/piekeren/#jongeren</a:t>
            </a:r>
          </a:p>
          <a:p>
            <a:pPr algn="r"/>
            <a:r>
              <a:rPr lang="nl-N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knop ‘vragenlijst’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119536F-7A04-1B43-C308-1EE2667E358F}"/>
              </a:ext>
            </a:extLst>
          </p:cNvPr>
          <p:cNvSpPr txBox="1"/>
          <p:nvPr/>
        </p:nvSpPr>
        <p:spPr>
          <a:xfrm>
            <a:off x="1414374" y="4006516"/>
            <a:ext cx="468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Blijft anoniem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5ED8FE0-5020-8A46-00AB-B293F55F32BE}"/>
              </a:ext>
            </a:extLst>
          </p:cNvPr>
          <p:cNvSpPr txBox="1"/>
          <p:nvPr/>
        </p:nvSpPr>
        <p:spPr>
          <a:xfrm>
            <a:off x="1414374" y="5289232"/>
            <a:ext cx="468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de mentor / begeleider de vragenlijst </a:t>
            </a:r>
          </a:p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heeft geprint, vul je die in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B669639-4361-3C16-D2DB-C599CBB2B4FC}"/>
              </a:ext>
            </a:extLst>
          </p:cNvPr>
          <p:cNvSpPr txBox="1"/>
          <p:nvPr/>
        </p:nvSpPr>
        <p:spPr>
          <a:xfrm>
            <a:off x="1414374" y="4707158"/>
            <a:ext cx="483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Vragenlijst geprint?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4A39C26D-5422-AD33-3809-3837E71C6B86}"/>
              </a:ext>
            </a:extLst>
          </p:cNvPr>
          <p:cNvSpPr/>
          <p:nvPr/>
        </p:nvSpPr>
        <p:spPr>
          <a:xfrm>
            <a:off x="1114183" y="4935033"/>
            <a:ext cx="123947" cy="129024"/>
          </a:xfrm>
          <a:prstGeom prst="roundRect">
            <a:avLst>
              <a:gd name="adj" fmla="val 50000"/>
            </a:avLst>
          </a:prstGeom>
          <a:solidFill>
            <a:srgbClr val="00CFFF"/>
          </a:solidFill>
          <a:ln>
            <a:noFill/>
          </a:ln>
          <a:effectLst>
            <a:outerShdw blurRad="238657" sx="96826" sy="96826" algn="ctr" rotWithShape="0">
              <a:srgbClr val="00CFFF">
                <a:alpha val="8800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400" kern="100" dirty="0">
                <a:solidFill>
                  <a:srgbClr val="00677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F8345645-3E15-8081-EEFB-400FDCF84164}"/>
              </a:ext>
            </a:extLst>
          </p:cNvPr>
          <p:cNvGrpSpPr/>
          <p:nvPr/>
        </p:nvGrpSpPr>
        <p:grpSpPr>
          <a:xfrm>
            <a:off x="866282" y="662247"/>
            <a:ext cx="2462844" cy="411848"/>
            <a:chOff x="5192801" y="5878055"/>
            <a:chExt cx="2462844" cy="411848"/>
          </a:xfrm>
        </p:grpSpPr>
        <p:sp>
          <p:nvSpPr>
            <p:cNvPr id="32" name="Afgeronde rechthoek 31">
              <a:extLst>
                <a:ext uri="{FF2B5EF4-FFF2-40B4-BE49-F238E27FC236}">
                  <a16:creationId xmlns:a16="http://schemas.microsoft.com/office/drawing/2014/main" id="{67632336-D214-998A-B380-CE7965F5D779}"/>
                </a:ext>
              </a:extLst>
            </p:cNvPr>
            <p:cNvSpPr/>
            <p:nvPr/>
          </p:nvSpPr>
          <p:spPr>
            <a:xfrm>
              <a:off x="5192801" y="5878055"/>
              <a:ext cx="2462844" cy="411848"/>
            </a:xfrm>
            <a:prstGeom prst="roundRect">
              <a:avLst>
                <a:gd name="adj" fmla="val 50000"/>
              </a:avLst>
            </a:prstGeom>
            <a:solidFill>
              <a:srgbClr val="FF3FFF"/>
            </a:solidFill>
            <a:ln>
              <a:noFill/>
            </a:ln>
            <a:effectLst>
              <a:outerShdw blurRad="538319" sx="116000" sy="116000" algn="ctr" rotWithShape="0">
                <a:srgbClr val="C8539F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400" kern="100" dirty="0">
                  <a:solidFill>
                    <a:srgbClr val="00677F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nl-NL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5E2B2112-34FA-26D3-5D5D-4FD7B6BE90E3}"/>
                </a:ext>
              </a:extLst>
            </p:cNvPr>
            <p:cNvSpPr txBox="1"/>
            <p:nvPr/>
          </p:nvSpPr>
          <p:spPr>
            <a:xfrm>
              <a:off x="5192802" y="5925145"/>
              <a:ext cx="2462843" cy="3258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nl-NL" sz="1600" b="1" kern="1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 Black" panose="020B06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VRAGENLIJST</a:t>
              </a:r>
              <a:endParaRPr lang="nl-NL" sz="10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 Black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kstvak 25">
            <a:extLst>
              <a:ext uri="{FF2B5EF4-FFF2-40B4-BE49-F238E27FC236}">
                <a16:creationId xmlns:a16="http://schemas.microsoft.com/office/drawing/2014/main" id="{CA71AABB-8EF7-BFD1-D2C7-05F4BB5CD93E}"/>
              </a:ext>
            </a:extLst>
          </p:cNvPr>
          <p:cNvSpPr txBox="1"/>
          <p:nvPr/>
        </p:nvSpPr>
        <p:spPr>
          <a:xfrm rot="906876">
            <a:off x="10868381" y="137275"/>
            <a:ext cx="119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solidFill>
                  <a:srgbClr val="FF3FFF"/>
                </a:solidFill>
                <a:effectLst>
                  <a:outerShdw blurRad="496615" sx="100696" sy="100696" algn="ctr" rotWithShape="0">
                    <a:srgbClr val="FF3FFF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nl-NL" sz="700" b="1" dirty="0">
              <a:solidFill>
                <a:srgbClr val="FF3FFF"/>
              </a:solidFill>
              <a:effectLst>
                <a:outerShdw blurRad="496615" sx="100696" sy="100696" algn="ctr" rotWithShape="0">
                  <a:srgbClr val="FF3FFF"/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681A34D-729B-7898-99DE-590BECDACD1C}"/>
              </a:ext>
            </a:extLst>
          </p:cNvPr>
          <p:cNvSpPr txBox="1"/>
          <p:nvPr/>
        </p:nvSpPr>
        <p:spPr>
          <a:xfrm rot="20841839">
            <a:off x="10627460" y="327716"/>
            <a:ext cx="878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>
                <a:solidFill>
                  <a:srgbClr val="4FC3FF"/>
                </a:solidFill>
                <a:effectLst>
                  <a:outerShdw blurRad="496615" sx="100696" sy="100696" algn="ctr" rotWithShape="0">
                    <a:srgbClr val="4FC3FF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nl-NL" sz="700" b="1" dirty="0">
              <a:solidFill>
                <a:srgbClr val="4FC3FF"/>
              </a:solidFill>
              <a:effectLst>
                <a:outerShdw blurRad="496615" sx="100696" sy="100696" algn="ctr" rotWithShape="0">
                  <a:srgbClr val="4FC3FF"/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8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E34AE-5B8E-E7CE-E6C8-49CB2EE8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F3F1072-DE25-32EA-F17A-EEC4149C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1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0D8BB16A-577D-CDDA-BD04-9F1AD1AA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157" y="6405563"/>
            <a:ext cx="2743200" cy="365125"/>
          </a:xfrm>
        </p:spPr>
        <p:txBody>
          <a:bodyPr/>
          <a:lstStyle/>
          <a:p>
            <a:fld id="{F351AFDE-2DCF-C446-8697-E84132FCEB2C}" type="slidenum">
              <a:rPr lang="nl-NL" sz="1000" smtClean="0"/>
              <a:t>9</a:t>
            </a:fld>
            <a:endParaRPr lang="nl-NL" sz="10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FC017D6-7688-C3C9-0F7C-72DB1C7BE44E}"/>
              </a:ext>
            </a:extLst>
          </p:cNvPr>
          <p:cNvSpPr txBox="1"/>
          <p:nvPr/>
        </p:nvSpPr>
        <p:spPr>
          <a:xfrm>
            <a:off x="2531111" y="1773574"/>
            <a:ext cx="712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samen de vragen uit de vragenlijst door en bespreek de films</a:t>
            </a: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510DBBB-A8A6-9BC4-F7A9-400ED05D16D0}"/>
              </a:ext>
            </a:extLst>
          </p:cNvPr>
          <p:cNvSpPr txBox="1"/>
          <p:nvPr/>
        </p:nvSpPr>
        <p:spPr>
          <a:xfrm>
            <a:off x="3755188" y="1191500"/>
            <a:ext cx="468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Nagesprek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B1FCE98C-0153-9FA1-836E-C57A1729D773}"/>
              </a:ext>
            </a:extLst>
          </p:cNvPr>
          <p:cNvSpPr/>
          <p:nvPr/>
        </p:nvSpPr>
        <p:spPr>
          <a:xfrm>
            <a:off x="617792" y="3321047"/>
            <a:ext cx="3688065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 heb je gevolgd in de films?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FF0354D7-B02C-0BC6-9929-034E8B607FA0}"/>
              </a:ext>
            </a:extLst>
          </p:cNvPr>
          <p:cNvSpPr/>
          <p:nvPr/>
        </p:nvSpPr>
        <p:spPr>
          <a:xfrm>
            <a:off x="4552977" y="3321047"/>
            <a:ext cx="5922539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Herken je de problemen waar ze mee te maken krijgen?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48EA9682-E724-97C8-61DF-BB1ECB62C14D}"/>
              </a:ext>
            </a:extLst>
          </p:cNvPr>
          <p:cNvSpPr/>
          <p:nvPr/>
        </p:nvSpPr>
        <p:spPr>
          <a:xfrm>
            <a:off x="2308532" y="4047705"/>
            <a:ext cx="9514825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Denk je dat de problemen van het personage groter zijn geworden door de genomen keuzes?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577CE00A-C848-581E-7287-50513329DB70}"/>
              </a:ext>
            </a:extLst>
          </p:cNvPr>
          <p:cNvSpPr/>
          <p:nvPr/>
        </p:nvSpPr>
        <p:spPr>
          <a:xfrm>
            <a:off x="1270933" y="4774363"/>
            <a:ext cx="3848810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Heb je tips voor Noa en Yannick?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5665CFCE-E0C1-109F-E8AA-36CA597DB8A5}"/>
              </a:ext>
            </a:extLst>
          </p:cNvPr>
          <p:cNvSpPr/>
          <p:nvPr/>
        </p:nvSpPr>
        <p:spPr>
          <a:xfrm>
            <a:off x="5369403" y="4774363"/>
            <a:ext cx="4764681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Veel jongeren piekeren. Pieker jij wel eens?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AE755C3B-AE35-B589-6030-980D69517502}"/>
              </a:ext>
            </a:extLst>
          </p:cNvPr>
          <p:cNvSpPr/>
          <p:nvPr/>
        </p:nvSpPr>
        <p:spPr>
          <a:xfrm>
            <a:off x="1970312" y="5501021"/>
            <a:ext cx="4306011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</a:t>
            </a:r>
            <a:r>
              <a:rPr lang="nl-NL" sz="1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piekert, waar gaat dat dan over?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391F3C25-68DE-71F5-D98C-643151DED8BC}"/>
              </a:ext>
            </a:extLst>
          </p:cNvPr>
          <p:cNvSpPr/>
          <p:nvPr/>
        </p:nvSpPr>
        <p:spPr>
          <a:xfrm>
            <a:off x="6542312" y="5501021"/>
            <a:ext cx="4632583" cy="5206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38319" sx="116000" sy="116000" algn="ctr" rotWithShape="0">
              <a:srgbClr val="C8539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nl-NL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 zou kunnen helpen tegen piekeren?</a:t>
            </a:r>
            <a:endParaRPr lang="nl-NL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313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553</Words>
  <Application>Microsoft Macintosh PowerPoint</Application>
  <PresentationFormat>Breedbeeld</PresentationFormat>
  <Paragraphs>145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Vonmoos</dc:creator>
  <cp:lastModifiedBy>Sebastian Vonmoos</cp:lastModifiedBy>
  <cp:revision>21</cp:revision>
  <dcterms:created xsi:type="dcterms:W3CDTF">2025-11-26T15:31:31Z</dcterms:created>
  <dcterms:modified xsi:type="dcterms:W3CDTF">2026-01-09T13:35:09Z</dcterms:modified>
</cp:coreProperties>
</file>